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diagrams/colors11.xml" ContentType="application/vnd.openxmlformats-officedocument.drawingml.diagramColors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diagrams/layout9.xml" ContentType="application/vnd.openxmlformats-officedocument.drawingml.diagramLayout+xml"/>
  <Override PartName="/ppt/slideLayouts/slideLayout124.xml" ContentType="application/vnd.openxmlformats-officedocument.presentationml.slideLayout+xml"/>
  <Override PartName="/ppt/diagrams/data13.xml" ContentType="application/vnd.openxmlformats-officedocument.drawingml.diagramData+xml"/>
  <Override PartName="/ppt/slideLayouts/slideLayout171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4.xml" ContentType="application/vnd.openxmlformats-officedocument.drawingml.diagramColors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diagrams/drawing3.xml" ContentType="application/vnd.ms-office.drawingml.diagramDrawing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slideLayouts/slideLayout110.xml" ContentType="application/vnd.openxmlformats-officedocument.presentationml.slideLayout+xml"/>
  <Override PartName="/ppt/diagrams/colors9.xml" ContentType="application/vnd.openxmlformats-officedocument.drawingml.diagramColors+xml"/>
  <Override PartName="/ppt/slideLayouts/slideLayout121.xml" ContentType="application/vnd.openxmlformats-officedocument.presentationml.slideLayout+xml"/>
  <Override PartName="/ppt/diagrams/quickStyle14.xml" ContentType="application/vnd.openxmlformats-officedocument.drawingml.diagramStyl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drawing8.xml" ContentType="application/vnd.ms-office.drawingml.diagramDrawing+xml"/>
  <Override PartName="/ppt/theme/theme15.xml" ContentType="application/vnd.openxmlformats-officedocument.theme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colors1.xml" ContentType="application/vnd.openxmlformats-officedocument.drawingml.diagramColors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diagrams/colors13.xml" ContentType="application/vnd.openxmlformats-officedocument.drawingml.diagramColor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colors6.xml" ContentType="application/vnd.openxmlformats-officedocument.drawingml.diagramColors+xml"/>
  <Override PartName="/ppt/slideLayouts/slideLayout89.xml" ContentType="application/vnd.openxmlformats-officedocument.presentationml.slideLayout+xml"/>
  <Override PartName="/ppt/diagrams/quickStyle11.xml" ContentType="application/vnd.openxmlformats-officedocument.drawingml.diagramStyle+xml"/>
  <Override PartName="/ppt/theme/theme12.xml" ContentType="application/vnd.openxmlformats-officedocument.theme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slideLayouts/slideLayout78.xml" ContentType="application/vnd.openxmlformats-officedocument.presentationml.slideLayout+xml"/>
  <Override PartName="/ppt/diagrams/layout11.xml" ContentType="application/vnd.openxmlformats-officedocument.drawingml.diagram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diagrams/quickStyle5.xml" ContentType="application/vnd.openxmlformats-officedocument.drawingml.diagramStyl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colors10.xml" ContentType="application/vnd.openxmlformats-officedocument.drawingml.diagramColors+xml"/>
  <Override PartName="/ppt/slideLayouts/slideLayout145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diagrams/layout8.xml" ContentType="application/vnd.openxmlformats-officedocument.drawingml.diagramLayout+xml"/>
  <Override PartName="/ppt/slideLayouts/slideLayout134.xml" ContentType="application/vnd.openxmlformats-officedocument.presentationml.slideLayout+xml"/>
  <Override PartName="/ppt/diagrams/data12.xml" ContentType="application/vnd.openxmlformats-officedocument.drawingml.diagramData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diagrams/data9.xml" ContentType="application/vnd.openxmlformats-officedocument.drawingml.diagramData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diagrams/drawing6.xml" ContentType="application/vnd.ms-office.drawingml.diagramDrawing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Layouts/slideLayout68.xml" ContentType="application/vnd.openxmlformats-officedocument.presentationml.slideLayout+xml"/>
  <Override PartName="/ppt/diagrams/quickStyle6.xml" ContentType="application/vnd.openxmlformats-officedocument.drawingml.diagramStyle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diagrams/layout12.xml" ContentType="application/vnd.openxmlformats-officedocument.drawingml.diagramLayout+xml"/>
  <Override PartName="/ppt/slideLayouts/slideLayout168.xml" ContentType="application/vnd.openxmlformats-officedocument.presentationml.slideLayout+xml"/>
  <Override PartName="/ppt/diagrams/drawing2.xml" ContentType="application/vnd.ms-office.drawingml.diagramDrawing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theme/theme14.xml" ContentType="application/vnd.openxmlformats-officedocument.theme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diagrams/quickStyle7.xml" ContentType="application/vnd.openxmlformats-officedocument.drawingml.diagramStyl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Layouts/slideLayout99.xml" ContentType="application/vnd.openxmlformats-officedocument.presentationml.slideLayout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drawing4.xml" ContentType="application/vnd.ms-office.drawingml.diagramDrawing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quickStyle4.xml" ContentType="application/vnd.openxmlformats-officedocument.drawingml.diagramStyle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layout10.xml" ContentType="application/vnd.openxmlformats-officedocument.drawingml.diagram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diagrams/data11.xml" ContentType="application/vnd.openxmlformats-officedocument.drawingml.diagramData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Layouts/slideLayout1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diagrams/drawing9.xml" ContentType="application/vnd.ms-office.drawingml.diagramDrawing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diagrams/quickStyle9.xml" ContentType="application/vnd.openxmlformats-officedocument.drawingml.diagramStyle+xml"/>
  <Override PartName="/ppt/slideLayouts/slideLayout149.xml" ContentType="application/vnd.openxmlformats-officedocument.presentationml.slideLayout+xml"/>
  <Override PartName="/ppt/diagrams/colors14.xml" ContentType="application/vnd.openxmlformats-officedocument.drawingml.diagramColors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  <Default Extension="jpeg" ContentType="image/jpeg"/>
  <Override PartName="/ppt/diagrams/quickStyle1.xml" ContentType="application/vnd.openxmlformats-officedocument.drawingml.diagramStyle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6" r:id="rId3"/>
    <p:sldMasterId id="2147483690" r:id="rId4"/>
    <p:sldMasterId id="2147483704" r:id="rId5"/>
    <p:sldMasterId id="2147483718" r:id="rId6"/>
    <p:sldMasterId id="2147483732" r:id="rId7"/>
    <p:sldMasterId id="2147483746" r:id="rId8"/>
    <p:sldMasterId id="2147483760" r:id="rId9"/>
    <p:sldMasterId id="2147483774" r:id="rId10"/>
    <p:sldMasterId id="2147483788" r:id="rId11"/>
    <p:sldMasterId id="2147483802" r:id="rId12"/>
    <p:sldMasterId id="2147483816" r:id="rId13"/>
    <p:sldMasterId id="2147483830" r:id="rId14"/>
  </p:sldMasterIdLst>
  <p:notesMasterIdLst>
    <p:notesMasterId r:id="rId43"/>
  </p:notesMasterIdLst>
  <p:sldIdLst>
    <p:sldId id="288" r:id="rId15"/>
    <p:sldId id="339" r:id="rId16"/>
    <p:sldId id="364" r:id="rId17"/>
    <p:sldId id="365" r:id="rId18"/>
    <p:sldId id="395" r:id="rId19"/>
    <p:sldId id="388" r:id="rId20"/>
    <p:sldId id="366" r:id="rId21"/>
    <p:sldId id="389" r:id="rId22"/>
    <p:sldId id="390" r:id="rId23"/>
    <p:sldId id="391" r:id="rId24"/>
    <p:sldId id="392" r:id="rId25"/>
    <p:sldId id="393" r:id="rId26"/>
    <p:sldId id="397" r:id="rId27"/>
    <p:sldId id="396" r:id="rId28"/>
    <p:sldId id="367" r:id="rId29"/>
    <p:sldId id="368" r:id="rId30"/>
    <p:sldId id="398" r:id="rId31"/>
    <p:sldId id="399" r:id="rId32"/>
    <p:sldId id="400" r:id="rId33"/>
    <p:sldId id="411" r:id="rId34"/>
    <p:sldId id="415" r:id="rId35"/>
    <p:sldId id="412" r:id="rId36"/>
    <p:sldId id="413" r:id="rId37"/>
    <p:sldId id="414" r:id="rId38"/>
    <p:sldId id="416" r:id="rId39"/>
    <p:sldId id="417" r:id="rId40"/>
    <p:sldId id="418" r:id="rId41"/>
    <p:sldId id="336" r:id="rId4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78DA8"/>
    <a:srgbClr val="FECE20"/>
    <a:srgbClr val="F7D839"/>
    <a:srgbClr val="410F0B"/>
    <a:srgbClr val="9FD131"/>
    <a:srgbClr val="698298"/>
    <a:srgbClr val="DAAB71"/>
    <a:srgbClr val="FFB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-474" y="-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90" d="100"/>
        <a:sy n="90" d="100"/>
      </p:scale>
      <p:origin x="0" y="7482"/>
    </p:cViewPr>
  </p:sorterViewPr>
  <p:gridSpacing cx="73734613" cy="737346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46163-75A5-4726-A44C-FAC135F131DF}" type="doc">
      <dgm:prSet loTypeId="urn:microsoft.com/office/officeart/2005/8/layout/vList2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A72383FD-9903-486E-960C-6513C693E000}">
      <dgm:prSet custT="1"/>
      <dgm:spPr>
        <a:solidFill>
          <a:schemeClr val="accent1">
            <a:lumMod val="50000"/>
            <a:alpha val="49000"/>
          </a:schemeClr>
        </a:solidFill>
      </dgm:spPr>
      <dgm:t>
        <a:bodyPr/>
        <a:lstStyle/>
        <a:p>
          <a:pPr algn="l" rtl="0"/>
          <a:endParaRPr lang="en-US" altLang="zh-CN" sz="2800" dirty="0" smtClean="0"/>
        </a:p>
      </dgm:t>
    </dgm:pt>
    <dgm:pt modelId="{31920478-1E9C-4287-8BD9-BA9910402FFE}" type="parTrans" cxnId="{C3E98AD8-73B5-41EE-AA6E-574A3812FEC0}">
      <dgm:prSet/>
      <dgm:spPr/>
      <dgm:t>
        <a:bodyPr/>
        <a:lstStyle/>
        <a:p>
          <a:endParaRPr lang="zh-CN" altLang="en-US"/>
        </a:p>
      </dgm:t>
    </dgm:pt>
    <dgm:pt modelId="{F6E5AC20-350B-4AC9-B443-14775C9A2D35}" type="sibTrans" cxnId="{C3E98AD8-73B5-41EE-AA6E-574A3812FEC0}">
      <dgm:prSet/>
      <dgm:spPr/>
      <dgm:t>
        <a:bodyPr/>
        <a:lstStyle/>
        <a:p>
          <a:endParaRPr lang="zh-CN" altLang="en-US"/>
        </a:p>
      </dgm:t>
    </dgm:pt>
    <dgm:pt modelId="{6ADFACE0-DACF-4463-83C7-2C99EF360108}" type="pres">
      <dgm:prSet presAssocID="{10546163-75A5-4726-A44C-FAC135F131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EDF4289-30C8-4984-AB6C-14804580FEA7}" type="pres">
      <dgm:prSet presAssocID="{A72383FD-9903-486E-960C-6513C693E000}" presName="parentText" presStyleLbl="node1" presStyleIdx="0" presStyleCnt="1" custScaleY="38850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3E98AD8-73B5-41EE-AA6E-574A3812FEC0}" srcId="{10546163-75A5-4726-A44C-FAC135F131DF}" destId="{A72383FD-9903-486E-960C-6513C693E000}" srcOrd="0" destOrd="0" parTransId="{31920478-1E9C-4287-8BD9-BA9910402FFE}" sibTransId="{F6E5AC20-350B-4AC9-B443-14775C9A2D35}"/>
    <dgm:cxn modelId="{22B07142-059B-43D2-A777-C769075DE9DE}" type="presOf" srcId="{A72383FD-9903-486E-960C-6513C693E000}" destId="{9EDF4289-30C8-4984-AB6C-14804580FEA7}" srcOrd="0" destOrd="0" presId="urn:microsoft.com/office/officeart/2005/8/layout/vList2#1"/>
    <dgm:cxn modelId="{5A16794F-CE8E-4EEA-B83B-427581CC4731}" type="presOf" srcId="{10546163-75A5-4726-A44C-FAC135F131DF}" destId="{6ADFACE0-DACF-4463-83C7-2C99EF360108}" srcOrd="0" destOrd="0" presId="urn:microsoft.com/office/officeart/2005/8/layout/vList2#1"/>
    <dgm:cxn modelId="{5DA208E4-0EDB-47A9-BC9B-A8B35CA1987D}" type="presParOf" srcId="{6ADFACE0-DACF-4463-83C7-2C99EF360108}" destId="{9EDF4289-30C8-4984-AB6C-14804580FEA7}" srcOrd="0" destOrd="0" presId="urn:microsoft.com/office/officeart/2005/8/layout/vList2#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0546163-75A5-4726-A44C-FAC135F131DF}" type="doc">
      <dgm:prSet loTypeId="urn:microsoft.com/office/officeart/2005/8/layout/vList2#10" loCatId="list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zh-CN" altLang="en-US"/>
        </a:p>
      </dgm:t>
    </dgm:pt>
    <dgm:pt modelId="{A72383FD-9903-486E-960C-6513C693E000}">
      <dgm:prSet custT="1"/>
      <dgm:spPr>
        <a:solidFill>
          <a:schemeClr val="accent1">
            <a:lumMod val="50000"/>
            <a:alpha val="49000"/>
          </a:schemeClr>
        </a:solidFill>
      </dgm:spPr>
      <dgm:t>
        <a:bodyPr/>
        <a:lstStyle/>
        <a:p>
          <a:pPr algn="l" rtl="0"/>
          <a:endParaRPr lang="en-US" altLang="zh-CN" sz="2800" dirty="0" smtClean="0"/>
        </a:p>
      </dgm:t>
    </dgm:pt>
    <dgm:pt modelId="{31920478-1E9C-4287-8BD9-BA9910402FFE}" type="parTrans" cxnId="{C3E98AD8-73B5-41EE-AA6E-574A3812FEC0}">
      <dgm:prSet/>
      <dgm:spPr/>
      <dgm:t>
        <a:bodyPr/>
        <a:lstStyle/>
        <a:p>
          <a:endParaRPr lang="zh-CN" altLang="en-US"/>
        </a:p>
      </dgm:t>
    </dgm:pt>
    <dgm:pt modelId="{F6E5AC20-350B-4AC9-B443-14775C9A2D35}" type="sibTrans" cxnId="{C3E98AD8-73B5-41EE-AA6E-574A3812FEC0}">
      <dgm:prSet/>
      <dgm:spPr/>
      <dgm:t>
        <a:bodyPr/>
        <a:lstStyle/>
        <a:p>
          <a:endParaRPr lang="zh-CN" altLang="en-US"/>
        </a:p>
      </dgm:t>
    </dgm:pt>
    <dgm:pt modelId="{6ADFACE0-DACF-4463-83C7-2C99EF360108}" type="pres">
      <dgm:prSet presAssocID="{10546163-75A5-4726-A44C-FAC135F131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EDF4289-30C8-4984-AB6C-14804580FEA7}" type="pres">
      <dgm:prSet presAssocID="{A72383FD-9903-486E-960C-6513C693E000}" presName="parentText" presStyleLbl="node1" presStyleIdx="0" presStyleCnt="1" custScaleY="38850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3E98AD8-73B5-41EE-AA6E-574A3812FEC0}" srcId="{10546163-75A5-4726-A44C-FAC135F131DF}" destId="{A72383FD-9903-486E-960C-6513C693E000}" srcOrd="0" destOrd="0" parTransId="{31920478-1E9C-4287-8BD9-BA9910402FFE}" sibTransId="{F6E5AC20-350B-4AC9-B443-14775C9A2D35}"/>
    <dgm:cxn modelId="{1FDE57D1-3A2D-4B77-812A-6E493581B8CB}" type="presOf" srcId="{A72383FD-9903-486E-960C-6513C693E000}" destId="{9EDF4289-30C8-4984-AB6C-14804580FEA7}" srcOrd="0" destOrd="0" presId="urn:microsoft.com/office/officeart/2005/8/layout/vList2#10"/>
    <dgm:cxn modelId="{58757440-FF05-47C4-BCBB-B5EDDA5F1156}" type="presOf" srcId="{10546163-75A5-4726-A44C-FAC135F131DF}" destId="{6ADFACE0-DACF-4463-83C7-2C99EF360108}" srcOrd="0" destOrd="0" presId="urn:microsoft.com/office/officeart/2005/8/layout/vList2#10"/>
    <dgm:cxn modelId="{6E9142C6-17ED-46FE-BD3F-34ABC8A2C717}" type="presParOf" srcId="{6ADFACE0-DACF-4463-83C7-2C99EF360108}" destId="{9EDF4289-30C8-4984-AB6C-14804580FEA7}" srcOrd="0" destOrd="0" presId="urn:microsoft.com/office/officeart/2005/8/layout/vList2#10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0546163-75A5-4726-A44C-FAC135F131DF}" type="doc">
      <dgm:prSet loTypeId="urn:microsoft.com/office/officeart/2005/8/layout/vList2#11" loCatId="list" qsTypeId="urn:microsoft.com/office/officeart/2005/8/quickstyle/simple1#11" qsCatId="simple" csTypeId="urn:microsoft.com/office/officeart/2005/8/colors/accent1_2#11" csCatId="accent1" phldr="1"/>
      <dgm:spPr/>
      <dgm:t>
        <a:bodyPr/>
        <a:lstStyle/>
        <a:p>
          <a:endParaRPr lang="zh-CN" altLang="en-US"/>
        </a:p>
      </dgm:t>
    </dgm:pt>
    <dgm:pt modelId="{A72383FD-9903-486E-960C-6513C693E000}">
      <dgm:prSet custT="1"/>
      <dgm:spPr>
        <a:solidFill>
          <a:schemeClr val="accent1">
            <a:lumMod val="50000"/>
            <a:alpha val="49000"/>
          </a:schemeClr>
        </a:solidFill>
      </dgm:spPr>
      <dgm:t>
        <a:bodyPr/>
        <a:lstStyle/>
        <a:p>
          <a:pPr algn="l" rtl="0"/>
          <a:endParaRPr lang="en-US" altLang="zh-CN" sz="2800" dirty="0" smtClean="0"/>
        </a:p>
      </dgm:t>
    </dgm:pt>
    <dgm:pt modelId="{31920478-1E9C-4287-8BD9-BA9910402FFE}" type="parTrans" cxnId="{C3E98AD8-73B5-41EE-AA6E-574A3812FEC0}">
      <dgm:prSet/>
      <dgm:spPr/>
      <dgm:t>
        <a:bodyPr/>
        <a:lstStyle/>
        <a:p>
          <a:endParaRPr lang="zh-CN" altLang="en-US"/>
        </a:p>
      </dgm:t>
    </dgm:pt>
    <dgm:pt modelId="{F6E5AC20-350B-4AC9-B443-14775C9A2D35}" type="sibTrans" cxnId="{C3E98AD8-73B5-41EE-AA6E-574A3812FEC0}">
      <dgm:prSet/>
      <dgm:spPr/>
      <dgm:t>
        <a:bodyPr/>
        <a:lstStyle/>
        <a:p>
          <a:endParaRPr lang="zh-CN" altLang="en-US"/>
        </a:p>
      </dgm:t>
    </dgm:pt>
    <dgm:pt modelId="{6ADFACE0-DACF-4463-83C7-2C99EF360108}" type="pres">
      <dgm:prSet presAssocID="{10546163-75A5-4726-A44C-FAC135F131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EDF4289-30C8-4984-AB6C-14804580FEA7}" type="pres">
      <dgm:prSet presAssocID="{A72383FD-9903-486E-960C-6513C693E000}" presName="parentText" presStyleLbl="node1" presStyleIdx="0" presStyleCnt="1" custScaleY="38850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3E98AD8-73B5-41EE-AA6E-574A3812FEC0}" srcId="{10546163-75A5-4726-A44C-FAC135F131DF}" destId="{A72383FD-9903-486E-960C-6513C693E000}" srcOrd="0" destOrd="0" parTransId="{31920478-1E9C-4287-8BD9-BA9910402FFE}" sibTransId="{F6E5AC20-350B-4AC9-B443-14775C9A2D35}"/>
    <dgm:cxn modelId="{B81CD396-E3D7-4828-A537-437363AC7909}" type="presOf" srcId="{10546163-75A5-4726-A44C-FAC135F131DF}" destId="{6ADFACE0-DACF-4463-83C7-2C99EF360108}" srcOrd="0" destOrd="0" presId="urn:microsoft.com/office/officeart/2005/8/layout/vList2#11"/>
    <dgm:cxn modelId="{018B084D-B657-4E2F-BA24-1145688A83AF}" type="presOf" srcId="{A72383FD-9903-486E-960C-6513C693E000}" destId="{9EDF4289-30C8-4984-AB6C-14804580FEA7}" srcOrd="0" destOrd="0" presId="urn:microsoft.com/office/officeart/2005/8/layout/vList2#11"/>
    <dgm:cxn modelId="{BD2D83DB-BEAF-4C12-9AC3-EF80A2F66C5A}" type="presParOf" srcId="{6ADFACE0-DACF-4463-83C7-2C99EF360108}" destId="{9EDF4289-30C8-4984-AB6C-14804580FEA7}" srcOrd="0" destOrd="0" presId="urn:microsoft.com/office/officeart/2005/8/layout/vList2#1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0546163-75A5-4726-A44C-FAC135F131DF}" type="doc">
      <dgm:prSet loTypeId="urn:microsoft.com/office/officeart/2005/8/layout/vList2#12" loCatId="list" qsTypeId="urn:microsoft.com/office/officeart/2005/8/quickstyle/simple1#12" qsCatId="simple" csTypeId="urn:microsoft.com/office/officeart/2005/8/colors/accent1_2#12" csCatId="accent1" phldr="1"/>
      <dgm:spPr/>
      <dgm:t>
        <a:bodyPr/>
        <a:lstStyle/>
        <a:p>
          <a:endParaRPr lang="zh-CN" altLang="en-US"/>
        </a:p>
      </dgm:t>
    </dgm:pt>
    <dgm:pt modelId="{A72383FD-9903-486E-960C-6513C693E000}">
      <dgm:prSet custT="1"/>
      <dgm:spPr>
        <a:solidFill>
          <a:schemeClr val="accent1">
            <a:lumMod val="50000"/>
            <a:alpha val="49000"/>
          </a:schemeClr>
        </a:solidFill>
      </dgm:spPr>
      <dgm:t>
        <a:bodyPr/>
        <a:lstStyle/>
        <a:p>
          <a:pPr algn="l" rtl="0"/>
          <a:endParaRPr lang="en-US" altLang="zh-CN" sz="2800" dirty="0" smtClean="0"/>
        </a:p>
      </dgm:t>
    </dgm:pt>
    <dgm:pt modelId="{31920478-1E9C-4287-8BD9-BA9910402FFE}" type="parTrans" cxnId="{C3E98AD8-73B5-41EE-AA6E-574A3812FEC0}">
      <dgm:prSet/>
      <dgm:spPr/>
      <dgm:t>
        <a:bodyPr/>
        <a:lstStyle/>
        <a:p>
          <a:endParaRPr lang="zh-CN" altLang="en-US"/>
        </a:p>
      </dgm:t>
    </dgm:pt>
    <dgm:pt modelId="{F6E5AC20-350B-4AC9-B443-14775C9A2D35}" type="sibTrans" cxnId="{C3E98AD8-73B5-41EE-AA6E-574A3812FEC0}">
      <dgm:prSet/>
      <dgm:spPr/>
      <dgm:t>
        <a:bodyPr/>
        <a:lstStyle/>
        <a:p>
          <a:endParaRPr lang="zh-CN" altLang="en-US"/>
        </a:p>
      </dgm:t>
    </dgm:pt>
    <dgm:pt modelId="{6ADFACE0-DACF-4463-83C7-2C99EF360108}" type="pres">
      <dgm:prSet presAssocID="{10546163-75A5-4726-A44C-FAC135F131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EDF4289-30C8-4984-AB6C-14804580FEA7}" type="pres">
      <dgm:prSet presAssocID="{A72383FD-9903-486E-960C-6513C693E000}" presName="parentText" presStyleLbl="node1" presStyleIdx="0" presStyleCnt="1" custScaleY="38850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73ABC3C-8308-4332-B642-7CA2D6D5E06D}" type="presOf" srcId="{A72383FD-9903-486E-960C-6513C693E000}" destId="{9EDF4289-30C8-4984-AB6C-14804580FEA7}" srcOrd="0" destOrd="0" presId="urn:microsoft.com/office/officeart/2005/8/layout/vList2#12"/>
    <dgm:cxn modelId="{C3E98AD8-73B5-41EE-AA6E-574A3812FEC0}" srcId="{10546163-75A5-4726-A44C-FAC135F131DF}" destId="{A72383FD-9903-486E-960C-6513C693E000}" srcOrd="0" destOrd="0" parTransId="{31920478-1E9C-4287-8BD9-BA9910402FFE}" sibTransId="{F6E5AC20-350B-4AC9-B443-14775C9A2D35}"/>
    <dgm:cxn modelId="{A7BDBD2A-FE80-4874-B93E-8684FB8C5AB5}" type="presOf" srcId="{10546163-75A5-4726-A44C-FAC135F131DF}" destId="{6ADFACE0-DACF-4463-83C7-2C99EF360108}" srcOrd="0" destOrd="0" presId="urn:microsoft.com/office/officeart/2005/8/layout/vList2#12"/>
    <dgm:cxn modelId="{39960B97-F21E-4027-97A0-AA35B0DB684F}" type="presParOf" srcId="{6ADFACE0-DACF-4463-83C7-2C99EF360108}" destId="{9EDF4289-30C8-4984-AB6C-14804580FEA7}" srcOrd="0" destOrd="0" presId="urn:microsoft.com/office/officeart/2005/8/layout/vList2#1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0546163-75A5-4726-A44C-FAC135F131DF}" type="doc">
      <dgm:prSet loTypeId="urn:microsoft.com/office/officeart/2005/8/layout/vList2#13" loCatId="list" qsTypeId="urn:microsoft.com/office/officeart/2005/8/quickstyle/simple1#13" qsCatId="simple" csTypeId="urn:microsoft.com/office/officeart/2005/8/colors/accent1_2#13" csCatId="accent1" phldr="1"/>
      <dgm:spPr/>
      <dgm:t>
        <a:bodyPr/>
        <a:lstStyle/>
        <a:p>
          <a:endParaRPr lang="zh-CN" altLang="en-US"/>
        </a:p>
      </dgm:t>
    </dgm:pt>
    <dgm:pt modelId="{A72383FD-9903-486E-960C-6513C693E000}">
      <dgm:prSet custT="1"/>
      <dgm:spPr>
        <a:solidFill>
          <a:schemeClr val="accent1">
            <a:lumMod val="50000"/>
            <a:alpha val="49000"/>
          </a:schemeClr>
        </a:solidFill>
      </dgm:spPr>
      <dgm:t>
        <a:bodyPr/>
        <a:lstStyle/>
        <a:p>
          <a:pPr algn="l" rtl="0"/>
          <a:endParaRPr lang="en-US" altLang="zh-CN" sz="2800" dirty="0" smtClean="0"/>
        </a:p>
      </dgm:t>
    </dgm:pt>
    <dgm:pt modelId="{31920478-1E9C-4287-8BD9-BA9910402FFE}" type="parTrans" cxnId="{C3E98AD8-73B5-41EE-AA6E-574A3812FEC0}">
      <dgm:prSet/>
      <dgm:spPr/>
      <dgm:t>
        <a:bodyPr/>
        <a:lstStyle/>
        <a:p>
          <a:endParaRPr lang="zh-CN" altLang="en-US"/>
        </a:p>
      </dgm:t>
    </dgm:pt>
    <dgm:pt modelId="{F6E5AC20-350B-4AC9-B443-14775C9A2D35}" type="sibTrans" cxnId="{C3E98AD8-73B5-41EE-AA6E-574A3812FEC0}">
      <dgm:prSet/>
      <dgm:spPr/>
      <dgm:t>
        <a:bodyPr/>
        <a:lstStyle/>
        <a:p>
          <a:endParaRPr lang="zh-CN" altLang="en-US"/>
        </a:p>
      </dgm:t>
    </dgm:pt>
    <dgm:pt modelId="{6ADFACE0-DACF-4463-83C7-2C99EF360108}" type="pres">
      <dgm:prSet presAssocID="{10546163-75A5-4726-A44C-FAC135F131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EDF4289-30C8-4984-AB6C-14804580FEA7}" type="pres">
      <dgm:prSet presAssocID="{A72383FD-9903-486E-960C-6513C693E000}" presName="parentText" presStyleLbl="node1" presStyleIdx="0" presStyleCnt="1" custScaleY="38850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3E98AD8-73B5-41EE-AA6E-574A3812FEC0}" srcId="{10546163-75A5-4726-A44C-FAC135F131DF}" destId="{A72383FD-9903-486E-960C-6513C693E000}" srcOrd="0" destOrd="0" parTransId="{31920478-1E9C-4287-8BD9-BA9910402FFE}" sibTransId="{F6E5AC20-350B-4AC9-B443-14775C9A2D35}"/>
    <dgm:cxn modelId="{08DEFECE-F33F-4520-A3A2-0DDDF913CA76}" type="presOf" srcId="{A72383FD-9903-486E-960C-6513C693E000}" destId="{9EDF4289-30C8-4984-AB6C-14804580FEA7}" srcOrd="0" destOrd="0" presId="urn:microsoft.com/office/officeart/2005/8/layout/vList2#13"/>
    <dgm:cxn modelId="{61A3DE18-0042-4F2D-9E16-DC3AAFAD95F7}" type="presOf" srcId="{10546163-75A5-4726-A44C-FAC135F131DF}" destId="{6ADFACE0-DACF-4463-83C7-2C99EF360108}" srcOrd="0" destOrd="0" presId="urn:microsoft.com/office/officeart/2005/8/layout/vList2#13"/>
    <dgm:cxn modelId="{6BD2F3FE-1A05-4ABC-B6FA-E84180F4287D}" type="presParOf" srcId="{6ADFACE0-DACF-4463-83C7-2C99EF360108}" destId="{9EDF4289-30C8-4984-AB6C-14804580FEA7}" srcOrd="0" destOrd="0" presId="urn:microsoft.com/office/officeart/2005/8/layout/vList2#1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0546163-75A5-4726-A44C-FAC135F131DF}" type="doc">
      <dgm:prSet loTypeId="urn:microsoft.com/office/officeart/2005/8/layout/vList2#14" loCatId="list" qsTypeId="urn:microsoft.com/office/officeart/2005/8/quickstyle/simple1#14" qsCatId="simple" csTypeId="urn:microsoft.com/office/officeart/2005/8/colors/accent1_2#14" csCatId="accent1" phldr="1"/>
      <dgm:spPr/>
      <dgm:t>
        <a:bodyPr/>
        <a:lstStyle/>
        <a:p>
          <a:endParaRPr lang="zh-CN" altLang="en-US"/>
        </a:p>
      </dgm:t>
    </dgm:pt>
    <dgm:pt modelId="{A72383FD-9903-486E-960C-6513C693E000}">
      <dgm:prSet custT="1"/>
      <dgm:spPr>
        <a:solidFill>
          <a:schemeClr val="accent1">
            <a:lumMod val="50000"/>
            <a:alpha val="49000"/>
          </a:schemeClr>
        </a:solidFill>
      </dgm:spPr>
      <dgm:t>
        <a:bodyPr/>
        <a:lstStyle/>
        <a:p>
          <a:pPr algn="l" rtl="0"/>
          <a:endParaRPr lang="en-US" altLang="zh-CN" sz="2800" dirty="0" smtClean="0"/>
        </a:p>
      </dgm:t>
    </dgm:pt>
    <dgm:pt modelId="{31920478-1E9C-4287-8BD9-BA9910402FFE}" type="parTrans" cxnId="{C3E98AD8-73B5-41EE-AA6E-574A3812FEC0}">
      <dgm:prSet/>
      <dgm:spPr/>
      <dgm:t>
        <a:bodyPr/>
        <a:lstStyle/>
        <a:p>
          <a:endParaRPr lang="zh-CN" altLang="en-US"/>
        </a:p>
      </dgm:t>
    </dgm:pt>
    <dgm:pt modelId="{F6E5AC20-350B-4AC9-B443-14775C9A2D35}" type="sibTrans" cxnId="{C3E98AD8-73B5-41EE-AA6E-574A3812FEC0}">
      <dgm:prSet/>
      <dgm:spPr/>
      <dgm:t>
        <a:bodyPr/>
        <a:lstStyle/>
        <a:p>
          <a:endParaRPr lang="zh-CN" altLang="en-US"/>
        </a:p>
      </dgm:t>
    </dgm:pt>
    <dgm:pt modelId="{6ADFACE0-DACF-4463-83C7-2C99EF360108}" type="pres">
      <dgm:prSet presAssocID="{10546163-75A5-4726-A44C-FAC135F131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EDF4289-30C8-4984-AB6C-14804580FEA7}" type="pres">
      <dgm:prSet presAssocID="{A72383FD-9903-486E-960C-6513C693E000}" presName="parentText" presStyleLbl="node1" presStyleIdx="0" presStyleCnt="1" custScaleY="38850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3E98AD8-73B5-41EE-AA6E-574A3812FEC0}" srcId="{10546163-75A5-4726-A44C-FAC135F131DF}" destId="{A72383FD-9903-486E-960C-6513C693E000}" srcOrd="0" destOrd="0" parTransId="{31920478-1E9C-4287-8BD9-BA9910402FFE}" sibTransId="{F6E5AC20-350B-4AC9-B443-14775C9A2D35}"/>
    <dgm:cxn modelId="{959AB021-7290-4685-9CBF-668D49F7DCC0}" type="presOf" srcId="{A72383FD-9903-486E-960C-6513C693E000}" destId="{9EDF4289-30C8-4984-AB6C-14804580FEA7}" srcOrd="0" destOrd="0" presId="urn:microsoft.com/office/officeart/2005/8/layout/vList2#14"/>
    <dgm:cxn modelId="{0A8843BE-00AF-4AFB-9A8B-B3B67E7F0FB5}" type="presOf" srcId="{10546163-75A5-4726-A44C-FAC135F131DF}" destId="{6ADFACE0-DACF-4463-83C7-2C99EF360108}" srcOrd="0" destOrd="0" presId="urn:microsoft.com/office/officeart/2005/8/layout/vList2#14"/>
    <dgm:cxn modelId="{41584640-ABFF-4863-9DB7-A5DD78B61D04}" type="presParOf" srcId="{6ADFACE0-DACF-4463-83C7-2C99EF360108}" destId="{9EDF4289-30C8-4984-AB6C-14804580FEA7}" srcOrd="0" destOrd="0" presId="urn:microsoft.com/office/officeart/2005/8/layout/vList2#14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546163-75A5-4726-A44C-FAC135F131DF}" type="doc">
      <dgm:prSet loTypeId="urn:microsoft.com/office/officeart/2005/8/layout/vList2#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A72383FD-9903-486E-960C-6513C693E000}">
      <dgm:prSet custT="1"/>
      <dgm:spPr>
        <a:solidFill>
          <a:schemeClr val="accent1">
            <a:lumMod val="50000"/>
            <a:alpha val="49000"/>
          </a:schemeClr>
        </a:solidFill>
      </dgm:spPr>
      <dgm:t>
        <a:bodyPr/>
        <a:lstStyle/>
        <a:p>
          <a:pPr algn="l" rtl="0"/>
          <a:endParaRPr lang="en-US" altLang="zh-CN" sz="2800" dirty="0" smtClean="0"/>
        </a:p>
      </dgm:t>
    </dgm:pt>
    <dgm:pt modelId="{31920478-1E9C-4287-8BD9-BA9910402FFE}" type="parTrans" cxnId="{C3E98AD8-73B5-41EE-AA6E-574A3812FEC0}">
      <dgm:prSet/>
      <dgm:spPr/>
      <dgm:t>
        <a:bodyPr/>
        <a:lstStyle/>
        <a:p>
          <a:endParaRPr lang="zh-CN" altLang="en-US"/>
        </a:p>
      </dgm:t>
    </dgm:pt>
    <dgm:pt modelId="{F6E5AC20-350B-4AC9-B443-14775C9A2D35}" type="sibTrans" cxnId="{C3E98AD8-73B5-41EE-AA6E-574A3812FEC0}">
      <dgm:prSet/>
      <dgm:spPr/>
      <dgm:t>
        <a:bodyPr/>
        <a:lstStyle/>
        <a:p>
          <a:endParaRPr lang="zh-CN" altLang="en-US"/>
        </a:p>
      </dgm:t>
    </dgm:pt>
    <dgm:pt modelId="{6ADFACE0-DACF-4463-83C7-2C99EF360108}" type="pres">
      <dgm:prSet presAssocID="{10546163-75A5-4726-A44C-FAC135F131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EDF4289-30C8-4984-AB6C-14804580FEA7}" type="pres">
      <dgm:prSet presAssocID="{A72383FD-9903-486E-960C-6513C693E000}" presName="parentText" presStyleLbl="node1" presStyleIdx="0" presStyleCnt="1" custScaleY="38850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3E98AD8-73B5-41EE-AA6E-574A3812FEC0}" srcId="{10546163-75A5-4726-A44C-FAC135F131DF}" destId="{A72383FD-9903-486E-960C-6513C693E000}" srcOrd="0" destOrd="0" parTransId="{31920478-1E9C-4287-8BD9-BA9910402FFE}" sibTransId="{F6E5AC20-350B-4AC9-B443-14775C9A2D35}"/>
    <dgm:cxn modelId="{5F2EDAB6-F8B9-4429-A424-1EB29411003C}" type="presOf" srcId="{10546163-75A5-4726-A44C-FAC135F131DF}" destId="{6ADFACE0-DACF-4463-83C7-2C99EF360108}" srcOrd="0" destOrd="0" presId="urn:microsoft.com/office/officeart/2005/8/layout/vList2#2"/>
    <dgm:cxn modelId="{FB9B7A6F-87ED-419B-995C-6C522E762466}" type="presOf" srcId="{A72383FD-9903-486E-960C-6513C693E000}" destId="{9EDF4289-30C8-4984-AB6C-14804580FEA7}" srcOrd="0" destOrd="0" presId="urn:microsoft.com/office/officeart/2005/8/layout/vList2#2"/>
    <dgm:cxn modelId="{03022B2C-058C-46CA-BA72-1841116DDB82}" type="presParOf" srcId="{6ADFACE0-DACF-4463-83C7-2C99EF360108}" destId="{9EDF4289-30C8-4984-AB6C-14804580FEA7}" srcOrd="0" destOrd="0" presId="urn:microsoft.com/office/officeart/2005/8/layout/vList2#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546163-75A5-4726-A44C-FAC135F131DF}" type="doc">
      <dgm:prSet loTypeId="urn:microsoft.com/office/officeart/2005/8/layout/vList2#3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zh-CN" altLang="en-US"/>
        </a:p>
      </dgm:t>
    </dgm:pt>
    <dgm:pt modelId="{A72383FD-9903-486E-960C-6513C693E000}">
      <dgm:prSet custT="1"/>
      <dgm:spPr>
        <a:solidFill>
          <a:schemeClr val="accent1">
            <a:lumMod val="50000"/>
            <a:alpha val="49000"/>
          </a:schemeClr>
        </a:solidFill>
      </dgm:spPr>
      <dgm:t>
        <a:bodyPr/>
        <a:lstStyle/>
        <a:p>
          <a:pPr algn="l" rtl="0"/>
          <a:endParaRPr lang="en-US" altLang="zh-CN" sz="2800" dirty="0" smtClean="0"/>
        </a:p>
      </dgm:t>
    </dgm:pt>
    <dgm:pt modelId="{31920478-1E9C-4287-8BD9-BA9910402FFE}" type="parTrans" cxnId="{C3E98AD8-73B5-41EE-AA6E-574A3812FEC0}">
      <dgm:prSet/>
      <dgm:spPr/>
      <dgm:t>
        <a:bodyPr/>
        <a:lstStyle/>
        <a:p>
          <a:endParaRPr lang="zh-CN" altLang="en-US"/>
        </a:p>
      </dgm:t>
    </dgm:pt>
    <dgm:pt modelId="{F6E5AC20-350B-4AC9-B443-14775C9A2D35}" type="sibTrans" cxnId="{C3E98AD8-73B5-41EE-AA6E-574A3812FEC0}">
      <dgm:prSet/>
      <dgm:spPr/>
      <dgm:t>
        <a:bodyPr/>
        <a:lstStyle/>
        <a:p>
          <a:endParaRPr lang="zh-CN" altLang="en-US"/>
        </a:p>
      </dgm:t>
    </dgm:pt>
    <dgm:pt modelId="{6ADFACE0-DACF-4463-83C7-2C99EF360108}" type="pres">
      <dgm:prSet presAssocID="{10546163-75A5-4726-A44C-FAC135F131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EDF4289-30C8-4984-AB6C-14804580FEA7}" type="pres">
      <dgm:prSet presAssocID="{A72383FD-9903-486E-960C-6513C693E000}" presName="parentText" presStyleLbl="node1" presStyleIdx="0" presStyleCnt="1" custScaleY="38850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6DAD173-D0AC-4F0A-8374-C2474B21055B}" type="presOf" srcId="{A72383FD-9903-486E-960C-6513C693E000}" destId="{9EDF4289-30C8-4984-AB6C-14804580FEA7}" srcOrd="0" destOrd="0" presId="urn:microsoft.com/office/officeart/2005/8/layout/vList2#3"/>
    <dgm:cxn modelId="{C3E98AD8-73B5-41EE-AA6E-574A3812FEC0}" srcId="{10546163-75A5-4726-A44C-FAC135F131DF}" destId="{A72383FD-9903-486E-960C-6513C693E000}" srcOrd="0" destOrd="0" parTransId="{31920478-1E9C-4287-8BD9-BA9910402FFE}" sibTransId="{F6E5AC20-350B-4AC9-B443-14775C9A2D35}"/>
    <dgm:cxn modelId="{191CAC58-21F1-47F3-8DED-2DA687DB01B2}" type="presOf" srcId="{10546163-75A5-4726-A44C-FAC135F131DF}" destId="{6ADFACE0-DACF-4463-83C7-2C99EF360108}" srcOrd="0" destOrd="0" presId="urn:microsoft.com/office/officeart/2005/8/layout/vList2#3"/>
    <dgm:cxn modelId="{C0DCE717-8D5A-40E6-AB22-68F6053876FB}" type="presParOf" srcId="{6ADFACE0-DACF-4463-83C7-2C99EF360108}" destId="{9EDF4289-30C8-4984-AB6C-14804580FEA7}" srcOrd="0" destOrd="0" presId="urn:microsoft.com/office/officeart/2005/8/layout/vList2#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546163-75A5-4726-A44C-FAC135F131DF}" type="doc">
      <dgm:prSet loTypeId="urn:microsoft.com/office/officeart/2005/8/layout/vList2#4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zh-CN" altLang="en-US"/>
        </a:p>
      </dgm:t>
    </dgm:pt>
    <dgm:pt modelId="{A72383FD-9903-486E-960C-6513C693E000}">
      <dgm:prSet custT="1"/>
      <dgm:spPr>
        <a:solidFill>
          <a:schemeClr val="accent1">
            <a:lumMod val="50000"/>
            <a:alpha val="49000"/>
          </a:schemeClr>
        </a:solidFill>
      </dgm:spPr>
      <dgm:t>
        <a:bodyPr/>
        <a:lstStyle/>
        <a:p>
          <a:pPr algn="l" rtl="0"/>
          <a:endParaRPr lang="en-US" altLang="zh-CN" sz="2800" dirty="0" smtClean="0"/>
        </a:p>
      </dgm:t>
    </dgm:pt>
    <dgm:pt modelId="{31920478-1E9C-4287-8BD9-BA9910402FFE}" type="parTrans" cxnId="{C3E98AD8-73B5-41EE-AA6E-574A3812FEC0}">
      <dgm:prSet/>
      <dgm:spPr/>
      <dgm:t>
        <a:bodyPr/>
        <a:lstStyle/>
        <a:p>
          <a:endParaRPr lang="zh-CN" altLang="en-US"/>
        </a:p>
      </dgm:t>
    </dgm:pt>
    <dgm:pt modelId="{F6E5AC20-350B-4AC9-B443-14775C9A2D35}" type="sibTrans" cxnId="{C3E98AD8-73B5-41EE-AA6E-574A3812FEC0}">
      <dgm:prSet/>
      <dgm:spPr/>
      <dgm:t>
        <a:bodyPr/>
        <a:lstStyle/>
        <a:p>
          <a:endParaRPr lang="zh-CN" altLang="en-US"/>
        </a:p>
      </dgm:t>
    </dgm:pt>
    <dgm:pt modelId="{6ADFACE0-DACF-4463-83C7-2C99EF360108}" type="pres">
      <dgm:prSet presAssocID="{10546163-75A5-4726-A44C-FAC135F131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EDF4289-30C8-4984-AB6C-14804580FEA7}" type="pres">
      <dgm:prSet presAssocID="{A72383FD-9903-486E-960C-6513C693E000}" presName="parentText" presStyleLbl="node1" presStyleIdx="0" presStyleCnt="1" custScaleY="38850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3E98AD8-73B5-41EE-AA6E-574A3812FEC0}" srcId="{10546163-75A5-4726-A44C-FAC135F131DF}" destId="{A72383FD-9903-486E-960C-6513C693E000}" srcOrd="0" destOrd="0" parTransId="{31920478-1E9C-4287-8BD9-BA9910402FFE}" sibTransId="{F6E5AC20-350B-4AC9-B443-14775C9A2D35}"/>
    <dgm:cxn modelId="{C61956F4-D6E6-4169-8CB8-72AEDE59C3C3}" type="presOf" srcId="{A72383FD-9903-486E-960C-6513C693E000}" destId="{9EDF4289-30C8-4984-AB6C-14804580FEA7}" srcOrd="0" destOrd="0" presId="urn:microsoft.com/office/officeart/2005/8/layout/vList2#4"/>
    <dgm:cxn modelId="{4D3964FF-9420-44D1-907B-7378ECBFF414}" type="presOf" srcId="{10546163-75A5-4726-A44C-FAC135F131DF}" destId="{6ADFACE0-DACF-4463-83C7-2C99EF360108}" srcOrd="0" destOrd="0" presId="urn:microsoft.com/office/officeart/2005/8/layout/vList2#4"/>
    <dgm:cxn modelId="{2B87FAD1-D2B4-484E-BAB4-8B60A38D5DCC}" type="presParOf" srcId="{6ADFACE0-DACF-4463-83C7-2C99EF360108}" destId="{9EDF4289-30C8-4984-AB6C-14804580FEA7}" srcOrd="0" destOrd="0" presId="urn:microsoft.com/office/officeart/2005/8/layout/vList2#4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546163-75A5-4726-A44C-FAC135F131DF}" type="doc">
      <dgm:prSet loTypeId="urn:microsoft.com/office/officeart/2005/8/layout/vList2#5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zh-CN" altLang="en-US"/>
        </a:p>
      </dgm:t>
    </dgm:pt>
    <dgm:pt modelId="{A72383FD-9903-486E-960C-6513C693E000}">
      <dgm:prSet custT="1"/>
      <dgm:spPr>
        <a:solidFill>
          <a:schemeClr val="accent1">
            <a:lumMod val="50000"/>
            <a:alpha val="49000"/>
          </a:schemeClr>
        </a:solidFill>
      </dgm:spPr>
      <dgm:t>
        <a:bodyPr/>
        <a:lstStyle/>
        <a:p>
          <a:pPr algn="l" rtl="0"/>
          <a:endParaRPr lang="en-US" altLang="zh-CN" sz="2800" dirty="0" smtClean="0"/>
        </a:p>
      </dgm:t>
    </dgm:pt>
    <dgm:pt modelId="{31920478-1E9C-4287-8BD9-BA9910402FFE}" type="parTrans" cxnId="{C3E98AD8-73B5-41EE-AA6E-574A3812FEC0}">
      <dgm:prSet/>
      <dgm:spPr/>
      <dgm:t>
        <a:bodyPr/>
        <a:lstStyle/>
        <a:p>
          <a:endParaRPr lang="zh-CN" altLang="en-US"/>
        </a:p>
      </dgm:t>
    </dgm:pt>
    <dgm:pt modelId="{F6E5AC20-350B-4AC9-B443-14775C9A2D35}" type="sibTrans" cxnId="{C3E98AD8-73B5-41EE-AA6E-574A3812FEC0}">
      <dgm:prSet/>
      <dgm:spPr/>
      <dgm:t>
        <a:bodyPr/>
        <a:lstStyle/>
        <a:p>
          <a:endParaRPr lang="zh-CN" altLang="en-US"/>
        </a:p>
      </dgm:t>
    </dgm:pt>
    <dgm:pt modelId="{6ADFACE0-DACF-4463-83C7-2C99EF360108}" type="pres">
      <dgm:prSet presAssocID="{10546163-75A5-4726-A44C-FAC135F131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EDF4289-30C8-4984-AB6C-14804580FEA7}" type="pres">
      <dgm:prSet presAssocID="{A72383FD-9903-486E-960C-6513C693E000}" presName="parentText" presStyleLbl="node1" presStyleIdx="0" presStyleCnt="1" custScaleY="38850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3E98AD8-73B5-41EE-AA6E-574A3812FEC0}" srcId="{10546163-75A5-4726-A44C-FAC135F131DF}" destId="{A72383FD-9903-486E-960C-6513C693E000}" srcOrd="0" destOrd="0" parTransId="{31920478-1E9C-4287-8BD9-BA9910402FFE}" sibTransId="{F6E5AC20-350B-4AC9-B443-14775C9A2D35}"/>
    <dgm:cxn modelId="{6967E1D3-5047-4B4B-9C04-1A35DC80995A}" type="presOf" srcId="{A72383FD-9903-486E-960C-6513C693E000}" destId="{9EDF4289-30C8-4984-AB6C-14804580FEA7}" srcOrd="0" destOrd="0" presId="urn:microsoft.com/office/officeart/2005/8/layout/vList2#5"/>
    <dgm:cxn modelId="{625A4079-6913-4346-96E8-9D50BA402A62}" type="presOf" srcId="{10546163-75A5-4726-A44C-FAC135F131DF}" destId="{6ADFACE0-DACF-4463-83C7-2C99EF360108}" srcOrd="0" destOrd="0" presId="urn:microsoft.com/office/officeart/2005/8/layout/vList2#5"/>
    <dgm:cxn modelId="{9AFB7650-622A-4ADD-827F-DB4BD575D762}" type="presParOf" srcId="{6ADFACE0-DACF-4463-83C7-2C99EF360108}" destId="{9EDF4289-30C8-4984-AB6C-14804580FEA7}" srcOrd="0" destOrd="0" presId="urn:microsoft.com/office/officeart/2005/8/layout/vList2#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546163-75A5-4726-A44C-FAC135F131DF}" type="doc">
      <dgm:prSet loTypeId="urn:microsoft.com/office/officeart/2005/8/layout/vList2#6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zh-CN" altLang="en-US"/>
        </a:p>
      </dgm:t>
    </dgm:pt>
    <dgm:pt modelId="{A72383FD-9903-486E-960C-6513C693E000}">
      <dgm:prSet custT="1"/>
      <dgm:spPr>
        <a:solidFill>
          <a:schemeClr val="accent1">
            <a:lumMod val="50000"/>
            <a:alpha val="49000"/>
          </a:schemeClr>
        </a:solidFill>
      </dgm:spPr>
      <dgm:t>
        <a:bodyPr/>
        <a:lstStyle/>
        <a:p>
          <a:pPr algn="l" rtl="0"/>
          <a:endParaRPr lang="en-US" altLang="zh-CN" sz="2800" dirty="0" smtClean="0"/>
        </a:p>
      </dgm:t>
    </dgm:pt>
    <dgm:pt modelId="{31920478-1E9C-4287-8BD9-BA9910402FFE}" type="parTrans" cxnId="{C3E98AD8-73B5-41EE-AA6E-574A3812FEC0}">
      <dgm:prSet/>
      <dgm:spPr/>
      <dgm:t>
        <a:bodyPr/>
        <a:lstStyle/>
        <a:p>
          <a:endParaRPr lang="zh-CN" altLang="en-US"/>
        </a:p>
      </dgm:t>
    </dgm:pt>
    <dgm:pt modelId="{F6E5AC20-350B-4AC9-B443-14775C9A2D35}" type="sibTrans" cxnId="{C3E98AD8-73B5-41EE-AA6E-574A3812FEC0}">
      <dgm:prSet/>
      <dgm:spPr/>
      <dgm:t>
        <a:bodyPr/>
        <a:lstStyle/>
        <a:p>
          <a:endParaRPr lang="zh-CN" altLang="en-US"/>
        </a:p>
      </dgm:t>
    </dgm:pt>
    <dgm:pt modelId="{6ADFACE0-DACF-4463-83C7-2C99EF360108}" type="pres">
      <dgm:prSet presAssocID="{10546163-75A5-4726-A44C-FAC135F131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EDF4289-30C8-4984-AB6C-14804580FEA7}" type="pres">
      <dgm:prSet presAssocID="{A72383FD-9903-486E-960C-6513C693E000}" presName="parentText" presStyleLbl="node1" presStyleIdx="0" presStyleCnt="1" custScaleY="38850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3E98AD8-73B5-41EE-AA6E-574A3812FEC0}" srcId="{10546163-75A5-4726-A44C-FAC135F131DF}" destId="{A72383FD-9903-486E-960C-6513C693E000}" srcOrd="0" destOrd="0" parTransId="{31920478-1E9C-4287-8BD9-BA9910402FFE}" sibTransId="{F6E5AC20-350B-4AC9-B443-14775C9A2D35}"/>
    <dgm:cxn modelId="{09C77FEA-C9A6-4163-96CD-D9A9815B04A2}" type="presOf" srcId="{A72383FD-9903-486E-960C-6513C693E000}" destId="{9EDF4289-30C8-4984-AB6C-14804580FEA7}" srcOrd="0" destOrd="0" presId="urn:microsoft.com/office/officeart/2005/8/layout/vList2#6"/>
    <dgm:cxn modelId="{23DE170C-7EE5-4129-ADDA-FE49099C2CDE}" type="presOf" srcId="{10546163-75A5-4726-A44C-FAC135F131DF}" destId="{6ADFACE0-DACF-4463-83C7-2C99EF360108}" srcOrd="0" destOrd="0" presId="urn:microsoft.com/office/officeart/2005/8/layout/vList2#6"/>
    <dgm:cxn modelId="{45FE52DC-2EC5-4B73-9B89-38664AE92F11}" type="presParOf" srcId="{6ADFACE0-DACF-4463-83C7-2C99EF360108}" destId="{9EDF4289-30C8-4984-AB6C-14804580FEA7}" srcOrd="0" destOrd="0" presId="urn:microsoft.com/office/officeart/2005/8/layout/vList2#6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546163-75A5-4726-A44C-FAC135F131DF}" type="doc">
      <dgm:prSet loTypeId="urn:microsoft.com/office/officeart/2005/8/layout/vList2#7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zh-CN" altLang="en-US"/>
        </a:p>
      </dgm:t>
    </dgm:pt>
    <dgm:pt modelId="{A72383FD-9903-486E-960C-6513C693E000}">
      <dgm:prSet custT="1"/>
      <dgm:spPr>
        <a:solidFill>
          <a:schemeClr val="accent1">
            <a:lumMod val="50000"/>
            <a:alpha val="49000"/>
          </a:schemeClr>
        </a:solidFill>
      </dgm:spPr>
      <dgm:t>
        <a:bodyPr/>
        <a:lstStyle/>
        <a:p>
          <a:pPr algn="l" rtl="0"/>
          <a:endParaRPr lang="en-US" altLang="zh-CN" sz="2800" dirty="0" smtClean="0"/>
        </a:p>
      </dgm:t>
    </dgm:pt>
    <dgm:pt modelId="{31920478-1E9C-4287-8BD9-BA9910402FFE}" type="parTrans" cxnId="{C3E98AD8-73B5-41EE-AA6E-574A3812FEC0}">
      <dgm:prSet/>
      <dgm:spPr/>
      <dgm:t>
        <a:bodyPr/>
        <a:lstStyle/>
        <a:p>
          <a:endParaRPr lang="zh-CN" altLang="en-US"/>
        </a:p>
      </dgm:t>
    </dgm:pt>
    <dgm:pt modelId="{F6E5AC20-350B-4AC9-B443-14775C9A2D35}" type="sibTrans" cxnId="{C3E98AD8-73B5-41EE-AA6E-574A3812FEC0}">
      <dgm:prSet/>
      <dgm:spPr/>
      <dgm:t>
        <a:bodyPr/>
        <a:lstStyle/>
        <a:p>
          <a:endParaRPr lang="zh-CN" altLang="en-US"/>
        </a:p>
      </dgm:t>
    </dgm:pt>
    <dgm:pt modelId="{6ADFACE0-DACF-4463-83C7-2C99EF360108}" type="pres">
      <dgm:prSet presAssocID="{10546163-75A5-4726-A44C-FAC135F131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EDF4289-30C8-4984-AB6C-14804580FEA7}" type="pres">
      <dgm:prSet presAssocID="{A72383FD-9903-486E-960C-6513C693E000}" presName="parentText" presStyleLbl="node1" presStyleIdx="0" presStyleCnt="1" custScaleY="38850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40B0118-363B-48BE-9456-235FF6C4045F}" type="presOf" srcId="{A72383FD-9903-486E-960C-6513C693E000}" destId="{9EDF4289-30C8-4984-AB6C-14804580FEA7}" srcOrd="0" destOrd="0" presId="urn:microsoft.com/office/officeart/2005/8/layout/vList2#7"/>
    <dgm:cxn modelId="{C3E98AD8-73B5-41EE-AA6E-574A3812FEC0}" srcId="{10546163-75A5-4726-A44C-FAC135F131DF}" destId="{A72383FD-9903-486E-960C-6513C693E000}" srcOrd="0" destOrd="0" parTransId="{31920478-1E9C-4287-8BD9-BA9910402FFE}" sibTransId="{F6E5AC20-350B-4AC9-B443-14775C9A2D35}"/>
    <dgm:cxn modelId="{52775B44-4AF4-4516-851C-53E8F47000CC}" type="presOf" srcId="{10546163-75A5-4726-A44C-FAC135F131DF}" destId="{6ADFACE0-DACF-4463-83C7-2C99EF360108}" srcOrd="0" destOrd="0" presId="urn:microsoft.com/office/officeart/2005/8/layout/vList2#7"/>
    <dgm:cxn modelId="{0762C91B-091C-4CB9-AEDD-7ACE55744F00}" type="presParOf" srcId="{6ADFACE0-DACF-4463-83C7-2C99EF360108}" destId="{9EDF4289-30C8-4984-AB6C-14804580FEA7}" srcOrd="0" destOrd="0" presId="urn:microsoft.com/office/officeart/2005/8/layout/vList2#7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546163-75A5-4726-A44C-FAC135F131DF}" type="doc">
      <dgm:prSet loTypeId="urn:microsoft.com/office/officeart/2005/8/layout/vList2#8" loCatId="list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zh-CN" altLang="en-US"/>
        </a:p>
      </dgm:t>
    </dgm:pt>
    <dgm:pt modelId="{A72383FD-9903-486E-960C-6513C693E000}">
      <dgm:prSet custT="1"/>
      <dgm:spPr>
        <a:solidFill>
          <a:schemeClr val="accent1">
            <a:lumMod val="50000"/>
            <a:alpha val="49000"/>
          </a:schemeClr>
        </a:solidFill>
      </dgm:spPr>
      <dgm:t>
        <a:bodyPr/>
        <a:lstStyle/>
        <a:p>
          <a:pPr algn="l" rtl="0"/>
          <a:endParaRPr lang="en-US" altLang="zh-CN" sz="2800" dirty="0" smtClean="0"/>
        </a:p>
      </dgm:t>
    </dgm:pt>
    <dgm:pt modelId="{31920478-1E9C-4287-8BD9-BA9910402FFE}" type="parTrans" cxnId="{C3E98AD8-73B5-41EE-AA6E-574A3812FEC0}">
      <dgm:prSet/>
      <dgm:spPr/>
      <dgm:t>
        <a:bodyPr/>
        <a:lstStyle/>
        <a:p>
          <a:endParaRPr lang="zh-CN" altLang="en-US"/>
        </a:p>
      </dgm:t>
    </dgm:pt>
    <dgm:pt modelId="{F6E5AC20-350B-4AC9-B443-14775C9A2D35}" type="sibTrans" cxnId="{C3E98AD8-73B5-41EE-AA6E-574A3812FEC0}">
      <dgm:prSet/>
      <dgm:spPr/>
      <dgm:t>
        <a:bodyPr/>
        <a:lstStyle/>
        <a:p>
          <a:endParaRPr lang="zh-CN" altLang="en-US"/>
        </a:p>
      </dgm:t>
    </dgm:pt>
    <dgm:pt modelId="{6ADFACE0-DACF-4463-83C7-2C99EF360108}" type="pres">
      <dgm:prSet presAssocID="{10546163-75A5-4726-A44C-FAC135F131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EDF4289-30C8-4984-AB6C-14804580FEA7}" type="pres">
      <dgm:prSet presAssocID="{A72383FD-9903-486E-960C-6513C693E000}" presName="parentText" presStyleLbl="node1" presStyleIdx="0" presStyleCnt="1" custScaleY="38850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042FC71-95EC-4E11-9FE1-0FBE1DD7D2B3}" type="presOf" srcId="{10546163-75A5-4726-A44C-FAC135F131DF}" destId="{6ADFACE0-DACF-4463-83C7-2C99EF360108}" srcOrd="0" destOrd="0" presId="urn:microsoft.com/office/officeart/2005/8/layout/vList2#8"/>
    <dgm:cxn modelId="{C3E98AD8-73B5-41EE-AA6E-574A3812FEC0}" srcId="{10546163-75A5-4726-A44C-FAC135F131DF}" destId="{A72383FD-9903-486E-960C-6513C693E000}" srcOrd="0" destOrd="0" parTransId="{31920478-1E9C-4287-8BD9-BA9910402FFE}" sibTransId="{F6E5AC20-350B-4AC9-B443-14775C9A2D35}"/>
    <dgm:cxn modelId="{14AFEE4C-8525-44DF-B68B-5FB5F7B8A1AF}" type="presOf" srcId="{A72383FD-9903-486E-960C-6513C693E000}" destId="{9EDF4289-30C8-4984-AB6C-14804580FEA7}" srcOrd="0" destOrd="0" presId="urn:microsoft.com/office/officeart/2005/8/layout/vList2#8"/>
    <dgm:cxn modelId="{1818780C-C93A-4921-8F4F-4253159FC14F}" type="presParOf" srcId="{6ADFACE0-DACF-4463-83C7-2C99EF360108}" destId="{9EDF4289-30C8-4984-AB6C-14804580FEA7}" srcOrd="0" destOrd="0" presId="urn:microsoft.com/office/officeart/2005/8/layout/vList2#8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546163-75A5-4726-A44C-FAC135F131DF}" type="doc">
      <dgm:prSet loTypeId="urn:microsoft.com/office/officeart/2005/8/layout/vList2#9" loCatId="list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zh-CN" altLang="en-US"/>
        </a:p>
      </dgm:t>
    </dgm:pt>
    <dgm:pt modelId="{A72383FD-9903-486E-960C-6513C693E000}">
      <dgm:prSet custT="1"/>
      <dgm:spPr>
        <a:solidFill>
          <a:schemeClr val="accent1">
            <a:lumMod val="50000"/>
            <a:alpha val="49000"/>
          </a:schemeClr>
        </a:solidFill>
      </dgm:spPr>
      <dgm:t>
        <a:bodyPr/>
        <a:lstStyle/>
        <a:p>
          <a:pPr algn="l" rtl="0"/>
          <a:endParaRPr lang="en-US" altLang="zh-CN" sz="2800" dirty="0" smtClean="0"/>
        </a:p>
      </dgm:t>
    </dgm:pt>
    <dgm:pt modelId="{31920478-1E9C-4287-8BD9-BA9910402FFE}" type="parTrans" cxnId="{C3E98AD8-73B5-41EE-AA6E-574A3812FEC0}">
      <dgm:prSet/>
      <dgm:spPr/>
      <dgm:t>
        <a:bodyPr/>
        <a:lstStyle/>
        <a:p>
          <a:endParaRPr lang="zh-CN" altLang="en-US"/>
        </a:p>
      </dgm:t>
    </dgm:pt>
    <dgm:pt modelId="{F6E5AC20-350B-4AC9-B443-14775C9A2D35}" type="sibTrans" cxnId="{C3E98AD8-73B5-41EE-AA6E-574A3812FEC0}">
      <dgm:prSet/>
      <dgm:spPr/>
      <dgm:t>
        <a:bodyPr/>
        <a:lstStyle/>
        <a:p>
          <a:endParaRPr lang="zh-CN" altLang="en-US"/>
        </a:p>
      </dgm:t>
    </dgm:pt>
    <dgm:pt modelId="{6ADFACE0-DACF-4463-83C7-2C99EF360108}" type="pres">
      <dgm:prSet presAssocID="{10546163-75A5-4726-A44C-FAC135F131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EDF4289-30C8-4984-AB6C-14804580FEA7}" type="pres">
      <dgm:prSet presAssocID="{A72383FD-9903-486E-960C-6513C693E000}" presName="parentText" presStyleLbl="node1" presStyleIdx="0" presStyleCnt="1" custScaleY="38850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3E98AD8-73B5-41EE-AA6E-574A3812FEC0}" srcId="{10546163-75A5-4726-A44C-FAC135F131DF}" destId="{A72383FD-9903-486E-960C-6513C693E000}" srcOrd="0" destOrd="0" parTransId="{31920478-1E9C-4287-8BD9-BA9910402FFE}" sibTransId="{F6E5AC20-350B-4AC9-B443-14775C9A2D35}"/>
    <dgm:cxn modelId="{DA7B4832-852E-451E-82F5-084AE0CE6AC1}" type="presOf" srcId="{A72383FD-9903-486E-960C-6513C693E000}" destId="{9EDF4289-30C8-4984-AB6C-14804580FEA7}" srcOrd="0" destOrd="0" presId="urn:microsoft.com/office/officeart/2005/8/layout/vList2#9"/>
    <dgm:cxn modelId="{BB3CD483-0951-4F13-9D65-FA6D3B752F52}" type="presOf" srcId="{10546163-75A5-4726-A44C-FAC135F131DF}" destId="{6ADFACE0-DACF-4463-83C7-2C99EF360108}" srcOrd="0" destOrd="0" presId="urn:microsoft.com/office/officeart/2005/8/layout/vList2#9"/>
    <dgm:cxn modelId="{9821CEE1-27E0-4174-A19E-8F1D33EE2AFB}" type="presParOf" srcId="{6ADFACE0-DACF-4463-83C7-2C99EF360108}" destId="{9EDF4289-30C8-4984-AB6C-14804580FEA7}" srcOrd="0" destOrd="0" presId="urn:microsoft.com/office/officeart/2005/8/layout/vList2#9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DF4289-30C8-4984-AB6C-14804580FEA7}">
      <dsp:nvSpPr>
        <dsp:cNvPr id="0" name=""/>
        <dsp:cNvSpPr/>
      </dsp:nvSpPr>
      <dsp:spPr>
        <a:xfrm>
          <a:off x="0" y="265635"/>
          <a:ext cx="9839865" cy="4727280"/>
        </a:xfrm>
        <a:prstGeom prst="roundRect">
          <a:avLst/>
        </a:prstGeom>
        <a:solidFill>
          <a:schemeClr val="accent1">
            <a:lumMod val="50000"/>
            <a:alpha val="4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800" kern="1200" dirty="0" smtClean="0"/>
        </a:p>
      </dsp:txBody>
      <dsp:txXfrm>
        <a:off x="0" y="265635"/>
        <a:ext cx="9839865" cy="472728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DF4289-30C8-4984-AB6C-14804580FEA7}">
      <dsp:nvSpPr>
        <dsp:cNvPr id="0" name=""/>
        <dsp:cNvSpPr/>
      </dsp:nvSpPr>
      <dsp:spPr>
        <a:xfrm>
          <a:off x="0" y="265635"/>
          <a:ext cx="9839865" cy="4727280"/>
        </a:xfrm>
        <a:prstGeom prst="roundRect">
          <a:avLst/>
        </a:prstGeom>
        <a:solidFill>
          <a:schemeClr val="accent1">
            <a:lumMod val="50000"/>
            <a:alpha val="4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800" kern="1200" dirty="0" smtClean="0"/>
        </a:p>
      </dsp:txBody>
      <dsp:txXfrm>
        <a:off x="0" y="265635"/>
        <a:ext cx="9839865" cy="472728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DF4289-30C8-4984-AB6C-14804580FEA7}">
      <dsp:nvSpPr>
        <dsp:cNvPr id="0" name=""/>
        <dsp:cNvSpPr/>
      </dsp:nvSpPr>
      <dsp:spPr>
        <a:xfrm>
          <a:off x="0" y="265635"/>
          <a:ext cx="9839865" cy="4727280"/>
        </a:xfrm>
        <a:prstGeom prst="roundRect">
          <a:avLst/>
        </a:prstGeom>
        <a:solidFill>
          <a:schemeClr val="accent1">
            <a:lumMod val="50000"/>
            <a:alpha val="4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800" kern="1200" dirty="0" smtClean="0"/>
        </a:p>
      </dsp:txBody>
      <dsp:txXfrm>
        <a:off x="0" y="265635"/>
        <a:ext cx="9839865" cy="472728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DF4289-30C8-4984-AB6C-14804580FEA7}">
      <dsp:nvSpPr>
        <dsp:cNvPr id="0" name=""/>
        <dsp:cNvSpPr/>
      </dsp:nvSpPr>
      <dsp:spPr>
        <a:xfrm>
          <a:off x="0" y="265635"/>
          <a:ext cx="9839865" cy="4727280"/>
        </a:xfrm>
        <a:prstGeom prst="roundRect">
          <a:avLst/>
        </a:prstGeom>
        <a:solidFill>
          <a:schemeClr val="accent1">
            <a:lumMod val="50000"/>
            <a:alpha val="4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800" kern="1200" dirty="0" smtClean="0"/>
        </a:p>
      </dsp:txBody>
      <dsp:txXfrm>
        <a:off x="0" y="265635"/>
        <a:ext cx="9839865" cy="472728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DF4289-30C8-4984-AB6C-14804580FEA7}">
      <dsp:nvSpPr>
        <dsp:cNvPr id="0" name=""/>
        <dsp:cNvSpPr/>
      </dsp:nvSpPr>
      <dsp:spPr>
        <a:xfrm>
          <a:off x="0" y="265635"/>
          <a:ext cx="9839865" cy="4727280"/>
        </a:xfrm>
        <a:prstGeom prst="roundRect">
          <a:avLst/>
        </a:prstGeom>
        <a:solidFill>
          <a:schemeClr val="accent1">
            <a:lumMod val="50000"/>
            <a:alpha val="4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800" kern="1200" dirty="0" smtClean="0"/>
        </a:p>
      </dsp:txBody>
      <dsp:txXfrm>
        <a:off x="0" y="265635"/>
        <a:ext cx="9839865" cy="472728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DF4289-30C8-4984-AB6C-14804580FEA7}">
      <dsp:nvSpPr>
        <dsp:cNvPr id="0" name=""/>
        <dsp:cNvSpPr/>
      </dsp:nvSpPr>
      <dsp:spPr>
        <a:xfrm>
          <a:off x="0" y="265635"/>
          <a:ext cx="9839865" cy="4727280"/>
        </a:xfrm>
        <a:prstGeom prst="roundRect">
          <a:avLst/>
        </a:prstGeom>
        <a:solidFill>
          <a:schemeClr val="accent1">
            <a:lumMod val="50000"/>
            <a:alpha val="4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800" kern="1200" dirty="0" smtClean="0"/>
        </a:p>
      </dsp:txBody>
      <dsp:txXfrm>
        <a:off x="0" y="265635"/>
        <a:ext cx="9839865" cy="47272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DF4289-30C8-4984-AB6C-14804580FEA7}">
      <dsp:nvSpPr>
        <dsp:cNvPr id="0" name=""/>
        <dsp:cNvSpPr/>
      </dsp:nvSpPr>
      <dsp:spPr>
        <a:xfrm>
          <a:off x="0" y="265635"/>
          <a:ext cx="9839865" cy="4727280"/>
        </a:xfrm>
        <a:prstGeom prst="roundRect">
          <a:avLst/>
        </a:prstGeom>
        <a:solidFill>
          <a:schemeClr val="accent1">
            <a:lumMod val="50000"/>
            <a:alpha val="4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800" kern="1200" dirty="0" smtClean="0"/>
        </a:p>
      </dsp:txBody>
      <dsp:txXfrm>
        <a:off x="0" y="265635"/>
        <a:ext cx="9839865" cy="47272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DF4289-30C8-4984-AB6C-14804580FEA7}">
      <dsp:nvSpPr>
        <dsp:cNvPr id="0" name=""/>
        <dsp:cNvSpPr/>
      </dsp:nvSpPr>
      <dsp:spPr>
        <a:xfrm>
          <a:off x="0" y="265635"/>
          <a:ext cx="9839865" cy="4727280"/>
        </a:xfrm>
        <a:prstGeom prst="roundRect">
          <a:avLst/>
        </a:prstGeom>
        <a:solidFill>
          <a:schemeClr val="accent1">
            <a:lumMod val="50000"/>
            <a:alpha val="4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800" kern="1200" dirty="0" smtClean="0"/>
        </a:p>
      </dsp:txBody>
      <dsp:txXfrm>
        <a:off x="0" y="265635"/>
        <a:ext cx="9839865" cy="47272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DF4289-30C8-4984-AB6C-14804580FEA7}">
      <dsp:nvSpPr>
        <dsp:cNvPr id="0" name=""/>
        <dsp:cNvSpPr/>
      </dsp:nvSpPr>
      <dsp:spPr>
        <a:xfrm>
          <a:off x="0" y="265635"/>
          <a:ext cx="9839865" cy="4727280"/>
        </a:xfrm>
        <a:prstGeom prst="roundRect">
          <a:avLst/>
        </a:prstGeom>
        <a:solidFill>
          <a:schemeClr val="accent1">
            <a:lumMod val="50000"/>
            <a:alpha val="4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800" kern="1200" dirty="0" smtClean="0"/>
        </a:p>
      </dsp:txBody>
      <dsp:txXfrm>
        <a:off x="0" y="265635"/>
        <a:ext cx="9839865" cy="47272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DF4289-30C8-4984-AB6C-14804580FEA7}">
      <dsp:nvSpPr>
        <dsp:cNvPr id="0" name=""/>
        <dsp:cNvSpPr/>
      </dsp:nvSpPr>
      <dsp:spPr>
        <a:xfrm>
          <a:off x="0" y="265635"/>
          <a:ext cx="9839865" cy="4727280"/>
        </a:xfrm>
        <a:prstGeom prst="roundRect">
          <a:avLst/>
        </a:prstGeom>
        <a:solidFill>
          <a:schemeClr val="accent1">
            <a:lumMod val="50000"/>
            <a:alpha val="4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800" kern="1200" dirty="0" smtClean="0"/>
        </a:p>
      </dsp:txBody>
      <dsp:txXfrm>
        <a:off x="0" y="265635"/>
        <a:ext cx="9839865" cy="472728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DF4289-30C8-4984-AB6C-14804580FEA7}">
      <dsp:nvSpPr>
        <dsp:cNvPr id="0" name=""/>
        <dsp:cNvSpPr/>
      </dsp:nvSpPr>
      <dsp:spPr>
        <a:xfrm>
          <a:off x="0" y="265635"/>
          <a:ext cx="9839865" cy="4727280"/>
        </a:xfrm>
        <a:prstGeom prst="roundRect">
          <a:avLst/>
        </a:prstGeom>
        <a:solidFill>
          <a:schemeClr val="accent1">
            <a:lumMod val="50000"/>
            <a:alpha val="4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800" kern="1200" dirty="0" smtClean="0"/>
        </a:p>
      </dsp:txBody>
      <dsp:txXfrm>
        <a:off x="0" y="265635"/>
        <a:ext cx="9839865" cy="472728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DF4289-30C8-4984-AB6C-14804580FEA7}">
      <dsp:nvSpPr>
        <dsp:cNvPr id="0" name=""/>
        <dsp:cNvSpPr/>
      </dsp:nvSpPr>
      <dsp:spPr>
        <a:xfrm>
          <a:off x="0" y="265635"/>
          <a:ext cx="9839865" cy="4727280"/>
        </a:xfrm>
        <a:prstGeom prst="roundRect">
          <a:avLst/>
        </a:prstGeom>
        <a:solidFill>
          <a:schemeClr val="accent1">
            <a:lumMod val="50000"/>
            <a:alpha val="4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800" kern="1200" dirty="0" smtClean="0"/>
        </a:p>
      </dsp:txBody>
      <dsp:txXfrm>
        <a:off x="0" y="265635"/>
        <a:ext cx="9839865" cy="472728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DF4289-30C8-4984-AB6C-14804580FEA7}">
      <dsp:nvSpPr>
        <dsp:cNvPr id="0" name=""/>
        <dsp:cNvSpPr/>
      </dsp:nvSpPr>
      <dsp:spPr>
        <a:xfrm>
          <a:off x="0" y="265635"/>
          <a:ext cx="9839865" cy="4727280"/>
        </a:xfrm>
        <a:prstGeom prst="roundRect">
          <a:avLst/>
        </a:prstGeom>
        <a:solidFill>
          <a:schemeClr val="accent1">
            <a:lumMod val="50000"/>
            <a:alpha val="4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800" kern="1200" dirty="0" smtClean="0"/>
        </a:p>
      </dsp:txBody>
      <dsp:txXfrm>
        <a:off x="0" y="265635"/>
        <a:ext cx="9839865" cy="472728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DF4289-30C8-4984-AB6C-14804580FEA7}">
      <dsp:nvSpPr>
        <dsp:cNvPr id="0" name=""/>
        <dsp:cNvSpPr/>
      </dsp:nvSpPr>
      <dsp:spPr>
        <a:xfrm>
          <a:off x="0" y="265635"/>
          <a:ext cx="9839865" cy="4727280"/>
        </a:xfrm>
        <a:prstGeom prst="roundRect">
          <a:avLst/>
        </a:prstGeom>
        <a:solidFill>
          <a:schemeClr val="accent1">
            <a:lumMod val="50000"/>
            <a:alpha val="4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800" kern="1200" dirty="0" smtClean="0"/>
        </a:p>
      </dsp:txBody>
      <dsp:txXfrm>
        <a:off x="0" y="265635"/>
        <a:ext cx="9839865" cy="4727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#10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#1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#1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#13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#14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#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#3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#4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#5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#6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#7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#8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#9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pPr>
              <a:defRPr/>
            </a:pPr>
            <a:fld id="{BB05DF90-CBD9-49FE-9581-476F7F2DBB9E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1873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sp>
      <p:sp>
        <p:nvSpPr>
          <p:cNvPr id="20173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17DE270D-C238-48F0-AA2B-1E71A6EEB4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8841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884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62BCE3C5-0C08-4D8E-9DB7-80B7F340B46F}" type="slidenum">
              <a:rPr lang="zh-CN" altLang="en-US"/>
              <a:pPr eaLnBrk="1" hangingPunct="1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763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976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EC30C2DF-B2FD-48B6-83B3-77E5E435A1A3}" type="slidenum">
              <a:rPr lang="en-US" altLang="zh-CN"/>
              <a:pPr eaLnBrk="1" hangingPunct="1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865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986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17D0231F-6000-4315-B871-21E4EE5876BF}" type="slidenum">
              <a:rPr lang="en-US" altLang="zh-CN"/>
              <a:pPr eaLnBrk="1" hangingPunct="1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968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996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9D5CC7FF-CE31-4546-977E-292A929B3175}" type="slidenum">
              <a:rPr lang="en-US" altLang="zh-CN"/>
              <a:pPr eaLnBrk="1" hangingPunct="1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0070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007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152F6E87-CA1C-4A1C-AE0D-C61E32B2E5AD}" type="slidenum">
              <a:rPr lang="en-US" altLang="zh-CN"/>
              <a:pPr eaLnBrk="1" hangingPunct="1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0173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017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8E3A826C-FF77-483E-98E5-F1F4A64CA9FE}" type="slidenum">
              <a:rPr lang="en-US" altLang="zh-CN"/>
              <a:pPr eaLnBrk="1" hangingPunct="1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0275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027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466E1650-FE39-4ADB-8148-1335813EE86A}" type="slidenum">
              <a:rPr lang="en-US" altLang="zh-CN"/>
              <a:pPr eaLnBrk="1" hangingPunct="1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0377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037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AA4A69E1-7A9E-4CFB-8B52-816F9E64C442}" type="slidenum">
              <a:rPr lang="en-US" altLang="zh-CN"/>
              <a:pPr eaLnBrk="1" hangingPunct="1"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0480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048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E62B0FE0-59A2-4AFF-9B79-2559FF38056A}" type="slidenum">
              <a:rPr lang="en-US" altLang="zh-CN"/>
              <a:pPr eaLnBrk="1" hangingPunct="1"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0582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058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068EB413-1ADB-45B8-841C-12655569FB92}" type="slidenum">
              <a:rPr lang="en-US" altLang="zh-CN"/>
              <a:pPr eaLnBrk="1" hangingPunct="1"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0685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068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8FD5CF84-9961-4DCC-8728-4C766F361736}" type="slidenum">
              <a:rPr lang="en-US" altLang="zh-CN"/>
              <a:pPr eaLnBrk="1" hangingPunct="1"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8944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894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DF86AB6C-2912-4067-9DF1-B5CD28C7152E}" type="slidenum">
              <a:rPr lang="en-US" altLang="zh-CN"/>
              <a:pPr eaLnBrk="1" hangingPunct="1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0787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078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AE112D50-7DDB-48F1-B2A7-CE6E6D9C2F07}" type="slidenum">
              <a:rPr lang="en-US" altLang="zh-CN"/>
              <a:pPr eaLnBrk="1" hangingPunct="1"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08899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089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36D9A46A-3D02-4949-A30F-FD6D66D0AF24}" type="slidenum">
              <a:rPr lang="en-US" altLang="zh-CN"/>
              <a:pPr eaLnBrk="1" hangingPunct="1"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09923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099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03559BC7-D035-4770-B3CC-FF46A707C5DB}" type="slidenum">
              <a:rPr lang="en-US" altLang="zh-CN"/>
              <a:pPr eaLnBrk="1" hangingPunct="1"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0947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109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0335DE04-67E4-41D1-AE31-9DE4E03A1275}" type="slidenum">
              <a:rPr lang="en-US" altLang="zh-CN"/>
              <a:pPr eaLnBrk="1" hangingPunct="1"/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1971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119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D37BBBFE-E2F3-4CF2-A07F-95A84EA86E7B}" type="slidenum">
              <a:rPr lang="en-US" altLang="zh-CN"/>
              <a:pPr eaLnBrk="1" hangingPunct="1"/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2995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129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0BC1399F-61D8-4B61-ADE1-C9978FBB455C}" type="slidenum">
              <a:rPr lang="en-US" altLang="zh-CN"/>
              <a:pPr eaLnBrk="1" hangingPunct="1"/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4019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140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82D369AC-1C35-4241-A2EB-943DB3ADBBBE}" type="slidenum">
              <a:rPr lang="en-US" altLang="zh-CN"/>
              <a:pPr eaLnBrk="1" hangingPunct="1"/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43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150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50F03BD5-B934-4767-98FD-3B1B38CBA674}" type="slidenum">
              <a:rPr lang="en-US" altLang="zh-CN"/>
              <a:pPr eaLnBrk="1" hangingPunct="1"/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606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160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18FB5DCA-AE1A-4074-9F8D-06DD30837536}" type="slidenum">
              <a:rPr lang="zh-CN" altLang="en-US"/>
              <a:pPr eaLnBrk="1" hangingPunct="1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046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904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A23DA848-07B7-4E06-8967-11988D256713}" type="slidenum">
              <a:rPr lang="en-US" altLang="zh-CN"/>
              <a:pPr eaLnBrk="1" hangingPunct="1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14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914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A108E274-D2CC-46B3-90C4-7C9FF6D5721F}" type="slidenum">
              <a:rPr lang="en-US" altLang="zh-CN"/>
              <a:pPr eaLnBrk="1" hangingPunct="1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251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925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8F5E390E-1F0A-42AD-B733-5A8D350174B3}" type="slidenum">
              <a:rPr lang="en-US" altLang="zh-CN"/>
              <a:pPr eaLnBrk="1" hangingPunct="1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353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935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064D6B2D-8A1C-4964-8EC1-EAF535089BC1}" type="slidenum">
              <a:rPr lang="en-US" altLang="zh-CN"/>
              <a:pPr eaLnBrk="1" hangingPunct="1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456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945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CCBE38BF-98DB-4529-BC9D-BB42D3FA5C44}" type="slidenum">
              <a:rPr lang="en-US" altLang="zh-CN"/>
              <a:pPr eaLnBrk="1" hangingPunct="1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558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955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1012C4CE-A57A-48E7-BCEC-0A09912C4B7C}" type="slidenum">
              <a:rPr lang="en-US" altLang="zh-CN"/>
              <a:pPr eaLnBrk="1" hangingPunct="1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661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966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2B293483-58BD-4E42-AAAA-4AD4B17D84C2}" type="slidenum">
              <a:rPr lang="en-US" altLang="zh-CN"/>
              <a:pPr eaLnBrk="1" hangingPunct="1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Master" Target="../slideMasters/slideMaster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jpe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Master" Target="../slideMasters/slideMaster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Master" Target="../slideMasters/slideMaster1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.jpeg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Master" Target="../slideMasters/slideMaster1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3.jpe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Master" Target="../slideMasters/slideMaster1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jpeg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Master" Target="../slideMasters/slideMaster1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3.jpeg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Master" Target="../slideMasters/slideMaster1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Master" Target="../slideMasters/slideMaster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Master" Target="../slideMasters/slideMaster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jpe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Master" Target="../slideMasters/slideMaster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jpe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A1F5E986-E152-41F4-8326-CCDE090A1977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7F1F096-98F5-4E7D-B99E-38C7AB8CCD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9F23CF19-CC11-4AE9-853D-E94834520D8D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BAE6802-36E0-4B75-A4DB-DF1D38E85D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26B47D2-E556-4881-8904-F356473E01F7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5E3093BF-B3AE-45BB-9B8B-F38A199F76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5177C149-DFA9-4A1F-BEF1-ECDFCCF17A97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0E4152F-12E8-4523-ABD9-A5216C3207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blinds dir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bg bwMode="auto">
      <p:bgPr>
        <a:solidFill>
          <a:srgbClr val="1F4E79">
            <a:alpha val="8117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5"/>
          <p:cNvSpPr txBox="1">
            <a:spLocks noChangeArrowheads="1"/>
          </p:cNvSpPr>
          <p:nvPr userDrawn="1"/>
        </p:nvSpPr>
        <p:spPr bwMode="auto">
          <a:xfrm>
            <a:off x="465138" y="198438"/>
            <a:ext cx="461168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73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3735" i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1031335" y="1007243"/>
          <a:ext cx="9839865" cy="525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blinds dir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燕尾形 4"/>
          <p:cNvSpPr/>
          <p:nvPr userDrawn="1"/>
        </p:nvSpPr>
        <p:spPr>
          <a:xfrm>
            <a:off x="231775" y="134938"/>
            <a:ext cx="355600" cy="382587"/>
          </a:xfrm>
          <a:prstGeom prst="chevron">
            <a:avLst/>
          </a:prstGeom>
          <a:solidFill>
            <a:srgbClr val="67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noProof="1">
              <a:solidFill>
                <a:prstClr val="black"/>
              </a:solidFill>
            </a:endParaRPr>
          </a:p>
        </p:txBody>
      </p:sp>
      <p:sp>
        <p:nvSpPr>
          <p:cNvPr id="6" name="燕尾形 5"/>
          <p:cNvSpPr/>
          <p:nvPr userDrawn="1"/>
        </p:nvSpPr>
        <p:spPr>
          <a:xfrm>
            <a:off x="484188" y="134938"/>
            <a:ext cx="355600" cy="382587"/>
          </a:xfrm>
          <a:prstGeom prst="chevron">
            <a:avLst/>
          </a:prstGeom>
          <a:solidFill>
            <a:srgbClr val="F7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noProof="1">
              <a:solidFill>
                <a:prstClr val="black"/>
              </a:solidFill>
            </a:endParaRPr>
          </a:p>
        </p:txBody>
      </p:sp>
      <p:pic>
        <p:nvPicPr>
          <p:cNvPr id="7" name="图片 7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88" y="6292850"/>
            <a:ext cx="12192001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5750"/>
            <a:ext cx="4505696" cy="47802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8B247745-BE94-49C8-89AC-78A4695E64F2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011E25E-4258-4F51-A601-0FF2AE8830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2613BBE-3522-4737-B3B3-E3B9BDB8E9F9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40886ADC-B702-4F95-8DE7-F83EFDDE73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02EDAFD1-24D9-46B5-8CAF-CF8F6DFDF83B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756E4BA-7BEE-403D-AEB3-9FD07A59B5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E93C7CFE-0205-4C5A-BD81-7AB64AAF7698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9815B669-9E94-476A-8195-F1B090D268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2C2065A-A756-4B2C-829F-FCCCB139A23F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409C3153-F29B-4E69-AB33-D48DD3F0AD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A0F26EEF-E83A-4B80-91A2-4BCB197CCB66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D027A58-41A3-425C-8F3A-00D8AE39B3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95D1E770-D888-489F-877E-B065F45D5D32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A67ED6AE-7927-45FE-869A-0BD487590E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584B0BD6-6925-44DC-9322-A4B11A976D8C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E07FCB0-AA1C-4E74-8388-40D6C1C752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1DE9E35F-10FA-4DE9-9C56-F081690D1D71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843322E-7FE4-4D72-AA6B-638616BC62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D1342DD6-4175-4686-B6CA-97454B03B55B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FB18846-8462-45E5-81C1-8E7C3195B2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blinds dir="vert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bg bwMode="auto">
      <p:bgPr>
        <a:solidFill>
          <a:srgbClr val="1F4E79">
            <a:alpha val="8117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5"/>
          <p:cNvSpPr txBox="1">
            <a:spLocks noChangeArrowheads="1"/>
          </p:cNvSpPr>
          <p:nvPr userDrawn="1"/>
        </p:nvSpPr>
        <p:spPr bwMode="auto">
          <a:xfrm>
            <a:off x="465138" y="198438"/>
            <a:ext cx="461168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73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3735" i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1031335" y="1007243"/>
          <a:ext cx="9839865" cy="525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blinds dir="vert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燕尾形 4"/>
          <p:cNvSpPr/>
          <p:nvPr userDrawn="1"/>
        </p:nvSpPr>
        <p:spPr>
          <a:xfrm>
            <a:off x="231775" y="134938"/>
            <a:ext cx="355600" cy="382587"/>
          </a:xfrm>
          <a:prstGeom prst="chevron">
            <a:avLst/>
          </a:prstGeom>
          <a:solidFill>
            <a:srgbClr val="67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noProof="1">
              <a:solidFill>
                <a:prstClr val="black"/>
              </a:solidFill>
            </a:endParaRPr>
          </a:p>
        </p:txBody>
      </p:sp>
      <p:sp>
        <p:nvSpPr>
          <p:cNvPr id="6" name="燕尾形 5"/>
          <p:cNvSpPr/>
          <p:nvPr userDrawn="1"/>
        </p:nvSpPr>
        <p:spPr>
          <a:xfrm>
            <a:off x="484188" y="134938"/>
            <a:ext cx="355600" cy="382587"/>
          </a:xfrm>
          <a:prstGeom prst="chevron">
            <a:avLst/>
          </a:prstGeom>
          <a:solidFill>
            <a:srgbClr val="F7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noProof="1">
              <a:solidFill>
                <a:prstClr val="black"/>
              </a:solidFill>
            </a:endParaRPr>
          </a:p>
        </p:txBody>
      </p:sp>
      <p:pic>
        <p:nvPicPr>
          <p:cNvPr id="7" name="图片 7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88" y="6292850"/>
            <a:ext cx="12192001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5750"/>
            <a:ext cx="4505696" cy="47802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blinds dir="vert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8C7B843F-5579-4C13-92AB-F9972CC7AE95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AC5B9996-47D4-4291-9B69-E6C10ABF3D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EC913875-FCCA-4973-9E4F-34A20D7ED35F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21CDAC5-8BA2-401A-8794-DC7DD35506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EE9C8032-FA8D-4F47-8039-20732ACC6F3D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4C7C42D-B3DF-4DB1-A152-43783A78B8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CC35D448-9893-43F5-BD2C-FA149037358C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D6AE82FE-4436-4C67-904E-67790EE1C8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91B2464E-0BBB-40EB-8F2A-385CAD429319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D2C94A3C-68EE-44EB-AA5A-A33FEE75C9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8361A2AF-68C6-4422-9687-2641816A5C72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BE2E581-3E3A-4CB7-BAD0-6D2CDB0775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A1C042F-031F-466F-8EC1-0974458EEFE1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752B407F-F8EE-4580-AB7A-0AD3425AEA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9761857D-2A35-44E6-A6D0-4C15951DC723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91B3D427-8972-4EEA-8CB7-B4ACF1B744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14BA9F56-A89E-40F8-8338-395638E4223F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119D18F2-25E1-47D2-B304-0225600B41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bg bwMode="auto">
      <p:bgPr>
        <a:solidFill>
          <a:srgbClr val="1F4E79">
            <a:alpha val="8117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5"/>
          <p:cNvSpPr txBox="1">
            <a:spLocks noChangeArrowheads="1"/>
          </p:cNvSpPr>
          <p:nvPr userDrawn="1"/>
        </p:nvSpPr>
        <p:spPr bwMode="auto">
          <a:xfrm>
            <a:off x="465138" y="198438"/>
            <a:ext cx="461168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73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3735" i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1031335" y="1007243"/>
          <a:ext cx="9839865" cy="525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bg bwMode="auto">
      <p:bgPr>
        <a:solidFill>
          <a:srgbClr val="1F4E79">
            <a:alpha val="8117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5"/>
          <p:cNvSpPr txBox="1">
            <a:spLocks noChangeArrowheads="1"/>
          </p:cNvSpPr>
          <p:nvPr userDrawn="1"/>
        </p:nvSpPr>
        <p:spPr bwMode="auto">
          <a:xfrm>
            <a:off x="465138" y="198438"/>
            <a:ext cx="461168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73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3735" i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1031335" y="1007243"/>
          <a:ext cx="9839865" cy="525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blinds dir="vert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燕尾形 4"/>
          <p:cNvSpPr/>
          <p:nvPr userDrawn="1"/>
        </p:nvSpPr>
        <p:spPr>
          <a:xfrm>
            <a:off x="231775" y="134938"/>
            <a:ext cx="355600" cy="382587"/>
          </a:xfrm>
          <a:prstGeom prst="chevron">
            <a:avLst/>
          </a:prstGeom>
          <a:solidFill>
            <a:srgbClr val="67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noProof="1">
              <a:solidFill>
                <a:prstClr val="black"/>
              </a:solidFill>
            </a:endParaRPr>
          </a:p>
        </p:txBody>
      </p:sp>
      <p:sp>
        <p:nvSpPr>
          <p:cNvPr id="6" name="燕尾形 5"/>
          <p:cNvSpPr/>
          <p:nvPr userDrawn="1"/>
        </p:nvSpPr>
        <p:spPr>
          <a:xfrm>
            <a:off x="484188" y="134938"/>
            <a:ext cx="355600" cy="382587"/>
          </a:xfrm>
          <a:prstGeom prst="chevron">
            <a:avLst/>
          </a:prstGeom>
          <a:solidFill>
            <a:srgbClr val="F7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noProof="1">
              <a:solidFill>
                <a:prstClr val="black"/>
              </a:solidFill>
            </a:endParaRPr>
          </a:p>
        </p:txBody>
      </p:sp>
      <p:pic>
        <p:nvPicPr>
          <p:cNvPr id="7" name="图片 7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88" y="6292850"/>
            <a:ext cx="12192001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5750"/>
            <a:ext cx="4505696" cy="47802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17F2246F-D0A4-4F51-9EBD-CF093AC2085D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6661ED6-F215-4C8A-B028-239324FA2E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BAF884A6-15A3-45B0-931A-07645DB22677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489FB79B-4EBE-4A1B-AE96-8CAFE8A559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AE72AC6-9EAD-4488-BE94-93D4651E5F2F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9FC0FF63-CBBA-4177-B31D-37B2EE29CF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A0C9A1EC-DE81-46F7-BB77-B972E4B53291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C6EB890-B7A1-4930-9ADC-A9E2F1C5D8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513E1EB-8AC9-40AB-B782-F36C10DE8A0B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2827188-51D2-4B97-B432-BC6F7C26BA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CACF30E6-4CAD-4E05-91C1-850498A72BA9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DF3560B-8EC4-4532-9599-8436E81724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699644A-365F-4E8B-807A-80C6A228941E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BA58883F-435D-4487-A719-C078FA049E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blinds dir="vert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9CE658D4-812F-4330-B0E4-5D0DD7129D47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2181556-963A-4499-8238-D89196CFC9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99423FA-6461-4164-B1F2-11A78CC5F2AD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D4781E06-106B-4A04-A72B-FA02429D7D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blinds dir="vert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bg bwMode="auto">
      <p:bgPr>
        <a:solidFill>
          <a:srgbClr val="1F4E79">
            <a:alpha val="8117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5"/>
          <p:cNvSpPr txBox="1">
            <a:spLocks noChangeArrowheads="1"/>
          </p:cNvSpPr>
          <p:nvPr userDrawn="1"/>
        </p:nvSpPr>
        <p:spPr bwMode="auto">
          <a:xfrm>
            <a:off x="465138" y="198438"/>
            <a:ext cx="461168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73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3735" i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1031335" y="1007243"/>
          <a:ext cx="9839865" cy="525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blinds dir="vert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燕尾形 4"/>
          <p:cNvSpPr/>
          <p:nvPr userDrawn="1"/>
        </p:nvSpPr>
        <p:spPr>
          <a:xfrm>
            <a:off x="231775" y="134938"/>
            <a:ext cx="355600" cy="382587"/>
          </a:xfrm>
          <a:prstGeom prst="chevron">
            <a:avLst/>
          </a:prstGeom>
          <a:solidFill>
            <a:srgbClr val="67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noProof="1">
              <a:solidFill>
                <a:prstClr val="black"/>
              </a:solidFill>
            </a:endParaRPr>
          </a:p>
        </p:txBody>
      </p:sp>
      <p:sp>
        <p:nvSpPr>
          <p:cNvPr id="6" name="燕尾形 5"/>
          <p:cNvSpPr/>
          <p:nvPr userDrawn="1"/>
        </p:nvSpPr>
        <p:spPr>
          <a:xfrm>
            <a:off x="484188" y="134938"/>
            <a:ext cx="355600" cy="382587"/>
          </a:xfrm>
          <a:prstGeom prst="chevron">
            <a:avLst/>
          </a:prstGeom>
          <a:solidFill>
            <a:srgbClr val="F7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noProof="1">
              <a:solidFill>
                <a:prstClr val="black"/>
              </a:solidFill>
            </a:endParaRPr>
          </a:p>
        </p:txBody>
      </p:sp>
      <p:pic>
        <p:nvPicPr>
          <p:cNvPr id="7" name="图片 7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88" y="6292850"/>
            <a:ext cx="12192001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5750"/>
            <a:ext cx="4505696" cy="47802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E225A88-EAEC-4103-AA7C-3BABB633F195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C59986D-3480-4E68-8446-E7D793B138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CC1AE716-350E-4203-89CC-D4C444938B8A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D03A49E-1E3B-44CC-81E4-2FFC4823BB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0DD1C81E-E3CD-45BE-B332-F047EA488E1B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AB601C0A-5F30-4E74-80E5-F2C71CB27B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165DB80A-15D9-4FE9-B480-F406FC3DFC84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BAE8351-C39C-49D8-8D87-DEC7BEE313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燕尾形 4"/>
          <p:cNvSpPr/>
          <p:nvPr userDrawn="1"/>
        </p:nvSpPr>
        <p:spPr>
          <a:xfrm>
            <a:off x="231775" y="134938"/>
            <a:ext cx="355600" cy="382587"/>
          </a:xfrm>
          <a:prstGeom prst="chevron">
            <a:avLst/>
          </a:prstGeom>
          <a:solidFill>
            <a:srgbClr val="67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noProof="1">
              <a:solidFill>
                <a:prstClr val="black"/>
              </a:solidFill>
            </a:endParaRPr>
          </a:p>
        </p:txBody>
      </p:sp>
      <p:sp>
        <p:nvSpPr>
          <p:cNvPr id="6" name="燕尾形 5"/>
          <p:cNvSpPr/>
          <p:nvPr userDrawn="1"/>
        </p:nvSpPr>
        <p:spPr>
          <a:xfrm>
            <a:off x="484188" y="134938"/>
            <a:ext cx="355600" cy="382587"/>
          </a:xfrm>
          <a:prstGeom prst="chevron">
            <a:avLst/>
          </a:prstGeom>
          <a:solidFill>
            <a:srgbClr val="F7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noProof="1">
              <a:solidFill>
                <a:prstClr val="black"/>
              </a:solidFill>
            </a:endParaRPr>
          </a:p>
        </p:txBody>
      </p:sp>
      <p:pic>
        <p:nvPicPr>
          <p:cNvPr id="7" name="图片 7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88" y="6292850"/>
            <a:ext cx="12192001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5750"/>
            <a:ext cx="4505696" cy="47802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A8A2CFE-117E-4494-A489-55DBE0178F34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8CDFFAA-3B23-4793-8DEB-1078A816B4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F638710A-B3FA-4150-944D-1A73C6349D5C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323517B-09B8-4D3B-814E-B193283D28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EACA4A72-7F61-414B-8B4D-B78EA8157FBF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171A2CBC-96AB-4290-BB94-094AA50074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915513E3-332C-47E6-8065-D0C3E9F0114A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D9AA63B8-8901-4FAA-A91D-C3BD771BCA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8FACD70E-B2A4-4123-A172-B2A6B805725A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9C6B5666-E64E-4ED7-85B5-31E2BE3C04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blinds dir="vert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bg bwMode="auto">
      <p:bgPr>
        <a:solidFill>
          <a:srgbClr val="1F4E79">
            <a:alpha val="8117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5"/>
          <p:cNvSpPr txBox="1">
            <a:spLocks noChangeArrowheads="1"/>
          </p:cNvSpPr>
          <p:nvPr userDrawn="1"/>
        </p:nvSpPr>
        <p:spPr bwMode="auto">
          <a:xfrm>
            <a:off x="465138" y="198438"/>
            <a:ext cx="461168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73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3735" i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1031335" y="1007243"/>
          <a:ext cx="9839865" cy="525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燕尾形 4"/>
          <p:cNvSpPr/>
          <p:nvPr userDrawn="1"/>
        </p:nvSpPr>
        <p:spPr>
          <a:xfrm>
            <a:off x="231775" y="134938"/>
            <a:ext cx="355600" cy="382587"/>
          </a:xfrm>
          <a:prstGeom prst="chevron">
            <a:avLst/>
          </a:prstGeom>
          <a:solidFill>
            <a:srgbClr val="67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noProof="1">
              <a:solidFill>
                <a:prstClr val="black"/>
              </a:solidFill>
            </a:endParaRPr>
          </a:p>
        </p:txBody>
      </p:sp>
      <p:sp>
        <p:nvSpPr>
          <p:cNvPr id="6" name="燕尾形 5"/>
          <p:cNvSpPr/>
          <p:nvPr userDrawn="1"/>
        </p:nvSpPr>
        <p:spPr>
          <a:xfrm>
            <a:off x="484188" y="134938"/>
            <a:ext cx="355600" cy="382587"/>
          </a:xfrm>
          <a:prstGeom prst="chevron">
            <a:avLst/>
          </a:prstGeom>
          <a:solidFill>
            <a:srgbClr val="F7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noProof="1">
              <a:solidFill>
                <a:prstClr val="black"/>
              </a:solidFill>
            </a:endParaRPr>
          </a:p>
        </p:txBody>
      </p:sp>
      <p:pic>
        <p:nvPicPr>
          <p:cNvPr id="7" name="图片 7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88" y="6292850"/>
            <a:ext cx="12192001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5750"/>
            <a:ext cx="4505696" cy="47802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E079BAF1-D1AC-4F2E-A3CD-77EC5DCD9765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F9DD7BD-CDD3-4E9F-B91C-389CA695C6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C93E882-337A-43F2-94F0-8A80FAA85082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45654678-41ED-4FDC-8687-DA894C9049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A256B17-0F8C-4D72-BBA3-5C2AD9CB9C9A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7159032-4EFF-4AA7-B697-8AFFABE151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BB490E33-F388-4CCE-80D6-0E1F49368A8D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C46BD89-5393-4AD6-8EF7-C7D1FBFB71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B644150F-049C-4299-A1B8-D582E5060D83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2BE4A88-779B-4DAE-B8C6-DA55F23C69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0DB10D5C-C42A-4967-9525-ABA95C807801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A34D22E5-34D6-4CA3-A4E0-86644F177D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C22898D-A4EF-4142-9062-82A176E9B8AB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5AA220C-0DCF-4794-98DB-B961E83518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076AC8E8-5820-4071-951B-AF81F7CA9227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ACF4F05B-24BF-4C32-B552-EE2E7604FB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090D6331-C6A6-4E40-B565-D40D873B87C0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10B2E52F-5EFE-449A-A0C0-B16621658E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9CCC9CA6-DB70-4E62-886A-BEF7BF892FD8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9F164329-DB4A-45CF-9282-C3CD1D5313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blinds dir="vert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bg bwMode="auto">
      <p:bgPr>
        <a:solidFill>
          <a:srgbClr val="1F4E79">
            <a:alpha val="8117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5"/>
          <p:cNvSpPr txBox="1">
            <a:spLocks noChangeArrowheads="1"/>
          </p:cNvSpPr>
          <p:nvPr userDrawn="1"/>
        </p:nvSpPr>
        <p:spPr bwMode="auto">
          <a:xfrm>
            <a:off x="465138" y="198438"/>
            <a:ext cx="461168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73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3735" i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1031335" y="1007243"/>
          <a:ext cx="9839865" cy="525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15047FC-2BAB-4B04-ADA9-AB7F8186ACA0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AEC8635-6E21-4615-8429-ACD3FB2B89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blinds dir="vert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燕尾形 4"/>
          <p:cNvSpPr/>
          <p:nvPr userDrawn="1"/>
        </p:nvSpPr>
        <p:spPr>
          <a:xfrm>
            <a:off x="231775" y="134938"/>
            <a:ext cx="355600" cy="382587"/>
          </a:xfrm>
          <a:prstGeom prst="chevron">
            <a:avLst/>
          </a:prstGeom>
          <a:solidFill>
            <a:srgbClr val="67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noProof="1">
              <a:solidFill>
                <a:prstClr val="black"/>
              </a:solidFill>
            </a:endParaRPr>
          </a:p>
        </p:txBody>
      </p:sp>
      <p:sp>
        <p:nvSpPr>
          <p:cNvPr id="6" name="燕尾形 5"/>
          <p:cNvSpPr/>
          <p:nvPr userDrawn="1"/>
        </p:nvSpPr>
        <p:spPr>
          <a:xfrm>
            <a:off x="484188" y="134938"/>
            <a:ext cx="355600" cy="382587"/>
          </a:xfrm>
          <a:prstGeom prst="chevron">
            <a:avLst/>
          </a:prstGeom>
          <a:solidFill>
            <a:srgbClr val="F7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noProof="1">
              <a:solidFill>
                <a:prstClr val="black"/>
              </a:solidFill>
            </a:endParaRPr>
          </a:p>
        </p:txBody>
      </p:sp>
      <p:pic>
        <p:nvPicPr>
          <p:cNvPr id="7" name="图片 7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88" y="6292850"/>
            <a:ext cx="12192001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5750"/>
            <a:ext cx="4505696" cy="47802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882A7913-5023-498A-9723-2E4521DCDB76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20C002B-F8F4-4DC5-87A4-31C8ABAFA9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C19A88CF-8191-48F8-B903-BA34FED46D7A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683511D-086A-4D73-8623-DBEFE7AD62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CCF2BEB4-9498-46BC-92C7-9EB7313695F4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7FC0DAA-092A-4EA6-9540-5D40CA98D3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ABE18343-7A41-48B3-831F-730C530A775B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89A51A97-8DB0-4281-996A-701B88ADCE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75B912B-DF46-491C-90EC-CE2B23444048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430D6B20-3390-45AD-AA53-03126C3508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53624EB7-967A-4B1D-80EB-3882B5191881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5E501B36-8D40-4F3C-90ED-3143197BA7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84CF4E0B-B75D-453F-937D-D1F334065D09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DD34FA3-1DE7-4434-8145-B3043A491A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9AE0CF7B-3BA5-49B5-9FE6-1264A22A2289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8FE1BFB7-F852-4606-997C-938C215D3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CDA375A1-823C-4F2D-B4AF-6CA3314D0B78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953DEC0-35F2-4CD0-9788-D42235910B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86F005BD-4426-45EF-A681-F3B611E45F51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93BDD30-7C71-4418-95EB-00A9FA6A99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blinds dir="vert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bg bwMode="auto">
      <p:bgPr>
        <a:solidFill>
          <a:srgbClr val="1F4E79">
            <a:alpha val="8117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5"/>
          <p:cNvSpPr txBox="1">
            <a:spLocks noChangeArrowheads="1"/>
          </p:cNvSpPr>
          <p:nvPr userDrawn="1"/>
        </p:nvSpPr>
        <p:spPr bwMode="auto">
          <a:xfrm>
            <a:off x="465138" y="198438"/>
            <a:ext cx="461168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73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3735" i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1031335" y="1007243"/>
          <a:ext cx="9839865" cy="525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73D39215-4291-49B0-B943-893309CCC93D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B03406D0-29E0-4FA2-8322-061CDD03F3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燕尾形 4"/>
          <p:cNvSpPr/>
          <p:nvPr userDrawn="1"/>
        </p:nvSpPr>
        <p:spPr>
          <a:xfrm>
            <a:off x="231775" y="134938"/>
            <a:ext cx="355600" cy="382587"/>
          </a:xfrm>
          <a:prstGeom prst="chevron">
            <a:avLst/>
          </a:prstGeom>
          <a:solidFill>
            <a:srgbClr val="67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noProof="1">
              <a:solidFill>
                <a:prstClr val="black"/>
              </a:solidFill>
            </a:endParaRPr>
          </a:p>
        </p:txBody>
      </p:sp>
      <p:sp>
        <p:nvSpPr>
          <p:cNvPr id="6" name="燕尾形 5"/>
          <p:cNvSpPr/>
          <p:nvPr userDrawn="1"/>
        </p:nvSpPr>
        <p:spPr>
          <a:xfrm>
            <a:off x="484188" y="134938"/>
            <a:ext cx="355600" cy="382587"/>
          </a:xfrm>
          <a:prstGeom prst="chevron">
            <a:avLst/>
          </a:prstGeom>
          <a:solidFill>
            <a:srgbClr val="F7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noProof="1">
              <a:solidFill>
                <a:prstClr val="black"/>
              </a:solidFill>
            </a:endParaRPr>
          </a:p>
        </p:txBody>
      </p:sp>
      <p:pic>
        <p:nvPicPr>
          <p:cNvPr id="7" name="图片 7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88" y="6292850"/>
            <a:ext cx="12192001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5750"/>
            <a:ext cx="4505696" cy="47802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1D2DEAF-5B45-4F76-B7B7-A37A7CC93F69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92A2021F-C98C-4686-85BD-130262FD7C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4CB9B4F-65E5-4C71-952B-B4835CD96A82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482F83B-D988-4D24-B42E-37FF1128A3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54B95DC7-B654-4C3A-B104-DBF668CD8420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905EE2F6-2A71-4F87-8A37-14B2997B7A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7CD2291E-8C9E-4221-B874-F7D674608D6F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8AA43630-0C81-4151-99D5-E7E8C2E60F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E9041BB8-D5E2-46C0-A7F5-2BBE8A18A14D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7AD25AEF-B7BA-4A91-8861-75264A942D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blinds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bg bwMode="auto">
      <p:bgPr>
        <a:solidFill>
          <a:srgbClr val="1F4E79">
            <a:alpha val="8117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5"/>
          <p:cNvSpPr txBox="1">
            <a:spLocks noChangeArrowheads="1"/>
          </p:cNvSpPr>
          <p:nvPr userDrawn="1"/>
        </p:nvSpPr>
        <p:spPr bwMode="auto">
          <a:xfrm>
            <a:off x="465138" y="198438"/>
            <a:ext cx="461168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73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3735" i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1031335" y="1007243"/>
          <a:ext cx="9839865" cy="525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blinds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燕尾形 4"/>
          <p:cNvSpPr/>
          <p:nvPr userDrawn="1"/>
        </p:nvSpPr>
        <p:spPr>
          <a:xfrm>
            <a:off x="231775" y="134938"/>
            <a:ext cx="355600" cy="382587"/>
          </a:xfrm>
          <a:prstGeom prst="chevron">
            <a:avLst/>
          </a:prstGeom>
          <a:solidFill>
            <a:srgbClr val="67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noProof="1">
              <a:solidFill>
                <a:prstClr val="black"/>
              </a:solidFill>
            </a:endParaRPr>
          </a:p>
        </p:txBody>
      </p:sp>
      <p:sp>
        <p:nvSpPr>
          <p:cNvPr id="6" name="燕尾形 5"/>
          <p:cNvSpPr/>
          <p:nvPr userDrawn="1"/>
        </p:nvSpPr>
        <p:spPr>
          <a:xfrm>
            <a:off x="484188" y="134938"/>
            <a:ext cx="355600" cy="382587"/>
          </a:xfrm>
          <a:prstGeom prst="chevron">
            <a:avLst/>
          </a:prstGeom>
          <a:solidFill>
            <a:srgbClr val="F7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noProof="1">
              <a:solidFill>
                <a:prstClr val="black"/>
              </a:solidFill>
            </a:endParaRPr>
          </a:p>
        </p:txBody>
      </p:sp>
      <p:pic>
        <p:nvPicPr>
          <p:cNvPr id="7" name="图片 7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88" y="6292850"/>
            <a:ext cx="12192001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5750"/>
            <a:ext cx="4505696" cy="47802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0BA8C306-8E76-4FE1-8555-DBCD82A7B634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926B57B0-4495-4218-9120-98E3A7AA6C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FD14825F-B75F-48D8-B925-3719D0641624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B32463DC-3EEC-4BDE-9013-956FD29C1A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72FF8082-F95B-43F0-8986-0A130CC00C5B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88D9CD1-9025-4E8D-B4FC-10EAF61DEB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F326C9D-F3B9-40E5-8D70-9F1F083A41B0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B397C43-4525-443E-BD6C-D836BD42B7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C4FDE646-B711-4FED-AC0A-AC181D4B22C7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A80E99D7-8EB6-461F-82F3-BD565942A0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B379FE4E-47F6-448E-A621-7BC6F5357B64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5B5A2EE4-8F2F-4025-9394-CDCFAD7BF8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E44F71E5-33A2-486D-92EE-187191B406BF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4062828C-9EDA-405D-A4AE-6200B9D474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C064F0E7-08C3-43EE-B9A6-5CF386CFBB5C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391F10C-0A9D-451A-9A7B-5E15EBA52B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49241DF-87A1-48FF-8CCD-B1BDF15B038B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76F11A7-12FB-4CC6-A7A3-5637E3835D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C7AF59C-90FE-4024-942C-53291D5EFDFE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A088DB2-D7BB-499E-9B6A-78487F9CD8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blinds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bg bwMode="auto">
      <p:bgPr>
        <a:solidFill>
          <a:srgbClr val="1F4E79">
            <a:alpha val="8117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5"/>
          <p:cNvSpPr txBox="1">
            <a:spLocks noChangeArrowheads="1"/>
          </p:cNvSpPr>
          <p:nvPr userDrawn="1"/>
        </p:nvSpPr>
        <p:spPr bwMode="auto">
          <a:xfrm>
            <a:off x="465138" y="198438"/>
            <a:ext cx="461168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73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3735" i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1031335" y="1007243"/>
          <a:ext cx="9839865" cy="525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95E14321-0983-473D-AE20-60402663A92B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31DB9A1-7E10-4942-A313-AC4580D463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blinds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燕尾形 4"/>
          <p:cNvSpPr/>
          <p:nvPr userDrawn="1"/>
        </p:nvSpPr>
        <p:spPr>
          <a:xfrm>
            <a:off x="231775" y="134938"/>
            <a:ext cx="355600" cy="382587"/>
          </a:xfrm>
          <a:prstGeom prst="chevron">
            <a:avLst/>
          </a:prstGeom>
          <a:solidFill>
            <a:srgbClr val="67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noProof="1">
              <a:solidFill>
                <a:prstClr val="black"/>
              </a:solidFill>
            </a:endParaRPr>
          </a:p>
        </p:txBody>
      </p:sp>
      <p:sp>
        <p:nvSpPr>
          <p:cNvPr id="6" name="燕尾形 5"/>
          <p:cNvSpPr/>
          <p:nvPr userDrawn="1"/>
        </p:nvSpPr>
        <p:spPr>
          <a:xfrm>
            <a:off x="484188" y="134938"/>
            <a:ext cx="355600" cy="382587"/>
          </a:xfrm>
          <a:prstGeom prst="chevron">
            <a:avLst/>
          </a:prstGeom>
          <a:solidFill>
            <a:srgbClr val="F7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noProof="1">
              <a:solidFill>
                <a:prstClr val="black"/>
              </a:solidFill>
            </a:endParaRPr>
          </a:p>
        </p:txBody>
      </p:sp>
      <p:pic>
        <p:nvPicPr>
          <p:cNvPr id="7" name="图片 7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88" y="6292850"/>
            <a:ext cx="12192001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5750"/>
            <a:ext cx="4505696" cy="47802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851FF22-C330-454C-ADE9-02E3BE5385D5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931E247-3C8F-478A-B1FC-D24AC59532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74E5FA6D-F77C-47DE-BD58-0FC31A0BE1C2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95CAE4ED-D7B6-44FD-8E13-5079908B67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0EEDDCF8-1C93-45A0-85AC-7E764DBA9631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A408120A-E244-45A9-8554-7431DBEE5C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81EA37B9-3917-40D6-835E-CF638C791D9F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AE585F7-A1D9-4AD0-A596-0719CDB278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8D7B1397-1773-4C1B-AEC5-8EF74D1F6CE0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7EF927B1-9F32-4492-A97E-B3A964C190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0968F19D-E5B7-42B8-AB07-B094AE25B015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07ECAC7-A81D-485F-BF8F-47745F2E61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5D80661F-646B-4B1F-9032-F1D61E859930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7F599CD9-7A5C-4A58-9E9F-77BB9240B5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8B829A01-3F0E-4CFD-8B1C-4DD457B215C0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B1889EE9-25C7-4F74-90B0-63378F2400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CC440B57-9997-450C-ABD1-74DB1DF800AD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6DFCA56-3FCE-40D1-9745-280A41945E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CB59AE5-F299-423B-8FD7-2B2F274BDA0D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4C70403-DF90-46FD-AAD1-A07E83F195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bg bwMode="auto">
      <p:bgPr>
        <a:solidFill>
          <a:srgbClr val="1F4E79">
            <a:alpha val="8117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5"/>
          <p:cNvSpPr txBox="1">
            <a:spLocks noChangeArrowheads="1"/>
          </p:cNvSpPr>
          <p:nvPr userDrawn="1"/>
        </p:nvSpPr>
        <p:spPr bwMode="auto">
          <a:xfrm>
            <a:off x="465138" y="198438"/>
            <a:ext cx="461168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73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3735" i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1031335" y="1007243"/>
          <a:ext cx="9839865" cy="525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blinds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燕尾形 4"/>
          <p:cNvSpPr/>
          <p:nvPr userDrawn="1"/>
        </p:nvSpPr>
        <p:spPr>
          <a:xfrm>
            <a:off x="231775" y="134938"/>
            <a:ext cx="355600" cy="382587"/>
          </a:xfrm>
          <a:prstGeom prst="chevron">
            <a:avLst/>
          </a:prstGeom>
          <a:solidFill>
            <a:srgbClr val="67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noProof="1">
              <a:solidFill>
                <a:prstClr val="black"/>
              </a:solidFill>
            </a:endParaRPr>
          </a:p>
        </p:txBody>
      </p:sp>
      <p:sp>
        <p:nvSpPr>
          <p:cNvPr id="6" name="燕尾形 5"/>
          <p:cNvSpPr/>
          <p:nvPr userDrawn="1"/>
        </p:nvSpPr>
        <p:spPr>
          <a:xfrm>
            <a:off x="484188" y="134938"/>
            <a:ext cx="355600" cy="382587"/>
          </a:xfrm>
          <a:prstGeom prst="chevron">
            <a:avLst/>
          </a:prstGeom>
          <a:solidFill>
            <a:srgbClr val="F7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noProof="1">
              <a:solidFill>
                <a:prstClr val="black"/>
              </a:solidFill>
            </a:endParaRPr>
          </a:p>
        </p:txBody>
      </p:sp>
      <p:pic>
        <p:nvPicPr>
          <p:cNvPr id="7" name="图片 7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88" y="6292850"/>
            <a:ext cx="12192001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5750"/>
            <a:ext cx="4505696" cy="47802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E2592674-BE16-4097-8505-BE248FAED53C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2A3DBCE-A769-4359-8535-59B849D59A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E0DB9C29-226C-4558-99DB-4CCCB9042DE8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1E97E9E-CB1E-4B47-9A43-745EAD92CB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9BC57E71-50C1-4966-BA0F-0C529D820A43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4155BBDC-1B74-4B75-970E-35D936D8B3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189ACA08-6649-4D75-8943-499197F7BF97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C23F900-BE9B-4765-A33C-4AA471BBF6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FB30D6D7-1AFA-4BF2-B763-28EF2AEEB276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A37FA9F0-260A-4D5D-8724-965861C861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F46B94F8-FD71-482B-9235-D19ECC5D7716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90F2D44B-DA76-454D-8EAB-DB26DE9AF2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848375D9-7743-48C3-9A02-4CDAE17EBED1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74A7EEC2-FF73-45D9-BAD8-98831DBE16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793BA8E7-AADE-4BE7-94F2-EC9F3401056F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FB5A68F-250F-41B7-ADDA-D08A39493B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0CC88B1D-8266-407D-BD38-02060329E292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548CCB76-D72D-4046-9784-546C717E6B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910DDFB0-875A-4876-A7CC-2CB87A32D1F3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7C246344-4058-4C33-B0EB-4ABCB03C1B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blinds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bg bwMode="auto">
      <p:bgPr>
        <a:solidFill>
          <a:srgbClr val="1F4E79">
            <a:alpha val="8117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5"/>
          <p:cNvSpPr txBox="1">
            <a:spLocks noChangeArrowheads="1"/>
          </p:cNvSpPr>
          <p:nvPr userDrawn="1"/>
        </p:nvSpPr>
        <p:spPr bwMode="auto">
          <a:xfrm>
            <a:off x="465138" y="198438"/>
            <a:ext cx="461168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73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3735" i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1031335" y="1007243"/>
          <a:ext cx="9839865" cy="525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blinds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燕尾形 4"/>
          <p:cNvSpPr/>
          <p:nvPr userDrawn="1"/>
        </p:nvSpPr>
        <p:spPr>
          <a:xfrm>
            <a:off x="231775" y="134938"/>
            <a:ext cx="355600" cy="382587"/>
          </a:xfrm>
          <a:prstGeom prst="chevron">
            <a:avLst/>
          </a:prstGeom>
          <a:solidFill>
            <a:srgbClr val="67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noProof="1">
              <a:solidFill>
                <a:prstClr val="black"/>
              </a:solidFill>
            </a:endParaRPr>
          </a:p>
        </p:txBody>
      </p:sp>
      <p:sp>
        <p:nvSpPr>
          <p:cNvPr id="6" name="燕尾形 5"/>
          <p:cNvSpPr/>
          <p:nvPr userDrawn="1"/>
        </p:nvSpPr>
        <p:spPr>
          <a:xfrm>
            <a:off x="484188" y="134938"/>
            <a:ext cx="355600" cy="382587"/>
          </a:xfrm>
          <a:prstGeom prst="chevron">
            <a:avLst/>
          </a:prstGeom>
          <a:solidFill>
            <a:srgbClr val="F7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noProof="1">
              <a:solidFill>
                <a:prstClr val="black"/>
              </a:solidFill>
            </a:endParaRPr>
          </a:p>
        </p:txBody>
      </p:sp>
      <p:pic>
        <p:nvPicPr>
          <p:cNvPr id="7" name="图片 7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88" y="6292850"/>
            <a:ext cx="12192001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5750"/>
            <a:ext cx="4505696" cy="47802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E84C4E75-DBD2-4B1B-B5FD-C322482695F5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52003BCF-81BB-4DD6-A8C3-4015713D75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0E1EA565-7068-4A05-8B2A-1A21EEC16A82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A563452F-3EDF-4F91-A917-C7A212955F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05D4845E-EC8C-4970-AF00-C71611DDF153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B089B04E-7105-41FF-8BB1-CC410067F4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384228F-A837-4EDA-BEF2-E8E04A81DBD0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78BCC213-2628-4991-8242-FACD6C67EF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80A2EC0B-0743-4B0A-A8A4-0B497B328B6C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BECBA6D3-2ADE-44E2-AC79-81E1058C1A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907EC3B2-9B3D-4AB1-8CB3-39A74681A670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D1E8A985-60EC-4F88-A40B-2312A5B85D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E1866BBC-9E77-40B3-A099-596B2DC6CFCB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7FA2FA7-AF6E-4043-B6D1-BD296CDEFD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5E2963D-1874-4E7A-A363-C01CB93F0007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41F17C3F-4E8F-46E9-9BE4-E812D3F53E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024A684F-10E3-4B62-B7B4-C2B2211026E9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310C1E6-E815-4407-8E7E-200E68C93C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EDD5B9E5-E664-44AF-A670-0D0DA8773F67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67F148C-4988-4536-ABCB-0BC0802E62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blinds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bg bwMode="auto">
      <p:bgPr>
        <a:solidFill>
          <a:srgbClr val="1F4E79">
            <a:alpha val="8117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5"/>
          <p:cNvSpPr txBox="1">
            <a:spLocks noChangeArrowheads="1"/>
          </p:cNvSpPr>
          <p:nvPr userDrawn="1"/>
        </p:nvSpPr>
        <p:spPr bwMode="auto">
          <a:xfrm>
            <a:off x="465138" y="198438"/>
            <a:ext cx="461168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73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3735" i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1031335" y="1007243"/>
          <a:ext cx="9839865" cy="525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E690728-F0C5-4753-BB24-48ED3A134EFF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B3BB465-BD82-47CC-B919-55B967FB96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燕尾形 4"/>
          <p:cNvSpPr/>
          <p:nvPr userDrawn="1"/>
        </p:nvSpPr>
        <p:spPr>
          <a:xfrm>
            <a:off x="231775" y="134938"/>
            <a:ext cx="355600" cy="382587"/>
          </a:xfrm>
          <a:prstGeom prst="chevron">
            <a:avLst/>
          </a:prstGeom>
          <a:solidFill>
            <a:srgbClr val="67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noProof="1">
              <a:solidFill>
                <a:prstClr val="black"/>
              </a:solidFill>
            </a:endParaRPr>
          </a:p>
        </p:txBody>
      </p:sp>
      <p:sp>
        <p:nvSpPr>
          <p:cNvPr id="6" name="燕尾形 5"/>
          <p:cNvSpPr/>
          <p:nvPr userDrawn="1"/>
        </p:nvSpPr>
        <p:spPr>
          <a:xfrm>
            <a:off x="484188" y="134938"/>
            <a:ext cx="355600" cy="382587"/>
          </a:xfrm>
          <a:prstGeom prst="chevron">
            <a:avLst/>
          </a:prstGeom>
          <a:solidFill>
            <a:srgbClr val="F7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noProof="1">
              <a:solidFill>
                <a:prstClr val="black"/>
              </a:solidFill>
            </a:endParaRPr>
          </a:p>
        </p:txBody>
      </p:sp>
      <p:pic>
        <p:nvPicPr>
          <p:cNvPr id="7" name="图片 7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88" y="6292850"/>
            <a:ext cx="12192001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5750"/>
            <a:ext cx="4505696" cy="47802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9786F471-9BD9-42EE-98B2-646C22A0F189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53A0219-384E-4CC0-AA73-423E00132C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89693D6-C99D-4C01-A83E-C4D4205BB4A1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B4B47D03-58F1-4DBF-A44C-F764C00AF5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5310E1D0-1960-4E9C-87B8-91C38A7410A3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4C32B93-7805-4613-92D4-772F7EC95D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6B1F58B-308A-44E2-8DD0-0BA22C3F010A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D0E9389-1712-48FA-8242-E26D4AD8D1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8B0178A3-1A46-4E56-98DD-2471F8232974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D1E7722-E820-4D3F-850B-4766F1A25B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AFC3D908-E65E-425E-9F04-C4AB1184CB2C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E065F09-2924-41E0-A579-130961716D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AB298E63-7225-44F9-95E1-41810DF020F6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97C27538-F673-4C0C-ACE9-9F72463938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1EA8A900-46E8-4B51-962A-957798457B17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1A4CBA13-1314-4DD7-B31E-CEDCB8075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15AA5FDA-51D8-4B39-A421-715F8D257A91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D5B477E4-41A4-483C-A6BA-6F4CB03B55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5CAB48EA-510E-4FAF-AAD3-535E44FDAD6C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39AA0BA-9CFF-4E86-B056-4C6AAC8C61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blinds dir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bg bwMode="auto">
      <p:bgPr>
        <a:solidFill>
          <a:srgbClr val="1F4E79">
            <a:alpha val="8117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5"/>
          <p:cNvSpPr txBox="1">
            <a:spLocks noChangeArrowheads="1"/>
          </p:cNvSpPr>
          <p:nvPr userDrawn="1"/>
        </p:nvSpPr>
        <p:spPr bwMode="auto">
          <a:xfrm>
            <a:off x="465138" y="198438"/>
            <a:ext cx="461168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73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3735" i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1031335" y="1007243"/>
          <a:ext cx="9839865" cy="525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blinds dir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燕尾形 4"/>
          <p:cNvSpPr/>
          <p:nvPr userDrawn="1"/>
        </p:nvSpPr>
        <p:spPr>
          <a:xfrm>
            <a:off x="231775" y="134938"/>
            <a:ext cx="355600" cy="382587"/>
          </a:xfrm>
          <a:prstGeom prst="chevron">
            <a:avLst/>
          </a:prstGeom>
          <a:solidFill>
            <a:srgbClr val="67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noProof="1">
              <a:solidFill>
                <a:prstClr val="black"/>
              </a:solidFill>
            </a:endParaRPr>
          </a:p>
        </p:txBody>
      </p:sp>
      <p:sp>
        <p:nvSpPr>
          <p:cNvPr id="6" name="燕尾形 5"/>
          <p:cNvSpPr/>
          <p:nvPr userDrawn="1"/>
        </p:nvSpPr>
        <p:spPr>
          <a:xfrm>
            <a:off x="484188" y="134938"/>
            <a:ext cx="355600" cy="382587"/>
          </a:xfrm>
          <a:prstGeom prst="chevron">
            <a:avLst/>
          </a:prstGeom>
          <a:solidFill>
            <a:srgbClr val="F7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noProof="1">
              <a:solidFill>
                <a:prstClr val="black"/>
              </a:solidFill>
            </a:endParaRPr>
          </a:p>
        </p:txBody>
      </p:sp>
      <p:pic>
        <p:nvPicPr>
          <p:cNvPr id="7" name="图片 7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88" y="6292850"/>
            <a:ext cx="12192001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5750"/>
            <a:ext cx="4505696" cy="47802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3A99721-EB42-4B34-8D39-4A4AF9CFCA97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A6492C1-6E11-404F-AA35-076D4B6EA6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019006E3-FD31-4E51-8655-E693BC43A2AE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AEE1101-DD27-418B-A533-9384BA6350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F5B65F96-7E80-498F-9561-64461AF41412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D6450E7F-5AB1-4302-B2CF-DD5C692879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13B4C64D-03DB-49B9-BE39-1E1124FBAEBB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71988EA2-6827-49CE-8C38-9C45D0D9DF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FB0E03CE-6449-4CCE-9417-58C1298DF930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6904EAC-7097-4EAB-8412-2B84E24FCA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E82797BF-4479-44CC-A9D5-542E16465B2B}" type="datetimeFigureOut">
              <a:rPr lang="zh-CN" altLang="en-US"/>
              <a:pPr>
                <a:defRPr/>
              </a:pPr>
              <a:t>2018/4/3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59E11DE-80B4-4F3D-9893-543E5EA8F4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  <p:sldLayoutId id="2147484181" r:id="rId12"/>
    <p:sldLayoutId id="2147484218" r:id="rId13"/>
  </p:sldLayoutIdLst>
  <p:transition spd="slow" advClick="0" advTm="0">
    <p:blinds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  <p:sldLayoutId id="2147484199" r:id="rId12"/>
    <p:sldLayoutId id="2147484317" r:id="rId13"/>
  </p:sldLayoutIdLst>
  <p:transition spd="slow" advClick="0" advTm="0">
    <p:blinds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  <p:sldLayoutId id="2147484201" r:id="rId12"/>
    <p:sldLayoutId id="2147484328" r:id="rId13"/>
  </p:sldLayoutIdLst>
  <p:transition spd="slow" advClick="0" advTm="0">
    <p:blinds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  <p:sldLayoutId id="2147484203" r:id="rId12"/>
    <p:sldLayoutId id="2147484339" r:id="rId13"/>
  </p:sldLayoutIdLst>
  <p:transition spd="slow" advClick="0" advTm="0">
    <p:blinds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340" r:id="rId2"/>
    <p:sldLayoutId id="2147484341" r:id="rId3"/>
    <p:sldLayoutId id="2147484342" r:id="rId4"/>
    <p:sldLayoutId id="2147484343" r:id="rId5"/>
    <p:sldLayoutId id="2147484344" r:id="rId6"/>
    <p:sldLayoutId id="2147484345" r:id="rId7"/>
    <p:sldLayoutId id="2147484346" r:id="rId8"/>
    <p:sldLayoutId id="2147484347" r:id="rId9"/>
    <p:sldLayoutId id="2147484348" r:id="rId10"/>
    <p:sldLayoutId id="2147484349" r:id="rId11"/>
    <p:sldLayoutId id="2147484205" r:id="rId12"/>
    <p:sldLayoutId id="2147484350" r:id="rId13"/>
  </p:sldLayoutIdLst>
  <p:transition spd="slow" advClick="0" advTm="0">
    <p:blinds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351" r:id="rId2"/>
    <p:sldLayoutId id="2147484352" r:id="rId3"/>
    <p:sldLayoutId id="2147484353" r:id="rId4"/>
    <p:sldLayoutId id="2147484354" r:id="rId5"/>
    <p:sldLayoutId id="2147484355" r:id="rId6"/>
    <p:sldLayoutId id="2147484356" r:id="rId7"/>
    <p:sldLayoutId id="2147484357" r:id="rId8"/>
    <p:sldLayoutId id="2147484358" r:id="rId9"/>
    <p:sldLayoutId id="2147484359" r:id="rId10"/>
    <p:sldLayoutId id="2147484360" r:id="rId11"/>
    <p:sldLayoutId id="2147484207" r:id="rId12"/>
    <p:sldLayoutId id="2147484361" r:id="rId13"/>
  </p:sldLayoutIdLst>
  <p:transition spd="slow" advClick="0" advTm="0">
    <p:blinds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  <p:sldLayoutId id="2147484183" r:id="rId12"/>
    <p:sldLayoutId id="2147484229" r:id="rId13"/>
  </p:sldLayoutIdLst>
  <p:transition spd="slow" advClick="0" advTm="0">
    <p:blinds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  <p:sldLayoutId id="2147484185" r:id="rId12"/>
    <p:sldLayoutId id="2147484240" r:id="rId13"/>
  </p:sldLayoutIdLst>
  <p:transition spd="slow" advClick="0" advTm="0">
    <p:blinds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  <p:sldLayoutId id="2147484187" r:id="rId12"/>
    <p:sldLayoutId id="2147484251" r:id="rId13"/>
  </p:sldLayoutIdLst>
  <p:transition spd="slow" advClick="0" advTm="0">
    <p:blinds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  <p:sldLayoutId id="2147484189" r:id="rId12"/>
    <p:sldLayoutId id="2147484262" r:id="rId13"/>
  </p:sldLayoutIdLst>
  <p:transition spd="slow" advClick="0" advTm="0">
    <p:blinds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  <p:sldLayoutId id="2147484191" r:id="rId12"/>
    <p:sldLayoutId id="2147484273" r:id="rId13"/>
  </p:sldLayoutIdLst>
  <p:transition spd="slow" advClick="0" advTm="0">
    <p:blinds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  <p:sldLayoutId id="2147484193" r:id="rId12"/>
    <p:sldLayoutId id="2147484284" r:id="rId13"/>
  </p:sldLayoutIdLst>
  <p:transition spd="slow" advClick="0" advTm="0">
    <p:blinds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  <p:sldLayoutId id="2147484195" r:id="rId12"/>
    <p:sldLayoutId id="2147484295" r:id="rId13"/>
  </p:sldLayoutIdLst>
  <p:transition spd="slow" advClick="0" advTm="0">
    <p:blinds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  <p:sldLayoutId id="2147484197" r:id="rId12"/>
    <p:sldLayoutId id="2147484306" r:id="rId13"/>
  </p:sldLayoutIdLst>
  <p:transition spd="slow" advClick="0" advTm="0">
    <p:blinds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9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5400" y="-23813"/>
            <a:ext cx="12192000" cy="38846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58723" name="TextBox 2"/>
          <p:cNvSpPr txBox="1">
            <a:spLocks noChangeArrowheads="1"/>
          </p:cNvSpPr>
          <p:nvPr/>
        </p:nvSpPr>
        <p:spPr bwMode="auto">
          <a:xfrm>
            <a:off x="1976438" y="4319588"/>
            <a:ext cx="83550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 eaLnBrk="0" hangingPunct="0"/>
            <a:r>
              <a:rPr lang="zh-CN" altLang="zh-CN" sz="4000" b="1">
                <a:solidFill>
                  <a:srgbClr val="767171"/>
                </a:solidFill>
                <a:latin typeface="微软雅黑" pitchFamily="34" charset="-122"/>
                <a:ea typeface="微软雅黑" pitchFamily="34" charset="-122"/>
              </a:rPr>
              <a:t>操作指南</a:t>
            </a:r>
            <a:endParaRPr lang="zh-CN" altLang="en-US" sz="4000" b="1">
              <a:solidFill>
                <a:srgbClr val="76717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endParaRPr lang="zh-CN" altLang="en-US" sz="4000" b="1">
              <a:solidFill>
                <a:srgbClr val="76717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34069" y="2249950"/>
            <a:ext cx="8107680" cy="829945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zh-CN" altLang="zh-CN" sz="48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四川省科技奖励综合业务系统</a:t>
            </a:r>
            <a:endParaRPr lang="zh-CN" altLang="en-US" sz="48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25400" y="3887788"/>
            <a:ext cx="12192000" cy="1174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4" name="矩形 13"/>
          <p:cNvSpPr/>
          <p:nvPr/>
        </p:nvSpPr>
        <p:spPr>
          <a:xfrm>
            <a:off x="0" y="4032250"/>
            <a:ext cx="12192000" cy="1158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</p:spTree>
  </p:cSld>
  <p:clrMapOvr>
    <a:masterClrMapping/>
  </p:clrMapOvr>
  <p:transition spd="slow" advClick="0" advTm="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301625" y="428625"/>
            <a:ext cx="64039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73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提名书</a:t>
            </a:r>
            <a:r>
              <a:rPr lang="en-US" altLang="zh-CN" sz="373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373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正文上传 </a:t>
            </a:r>
            <a:endParaRPr lang="zh-CN" altLang="en-US" sz="3735" i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7939" name="矩形 4"/>
          <p:cNvSpPr>
            <a:spLocks noChangeArrowheads="1"/>
          </p:cNvSpPr>
          <p:nvPr/>
        </p:nvSpPr>
        <p:spPr bwMode="auto">
          <a:xfrm>
            <a:off x="1136650" y="1438275"/>
            <a:ext cx="9826625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4000"/>
              </a:lnSpc>
              <a:spcAft>
                <a:spcPts val="500"/>
              </a:spcAft>
            </a:pPr>
            <a:r>
              <a:rPr lang="zh-CN" altLang="en-US" sz="2800" b="1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问题</a:t>
            </a:r>
            <a:r>
              <a:rPr lang="en-US" altLang="zh-CN" sz="2800" b="1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3.</a:t>
            </a: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若已上传正文模板，发现内容需要修改，怎么办？</a:t>
            </a:r>
          </a:p>
          <a:p>
            <a:pPr eaLnBrk="0" hangingPunct="0">
              <a:lnSpc>
                <a:spcPts val="4000"/>
              </a:lnSpc>
              <a:spcAft>
                <a:spcPts val="500"/>
              </a:spcAft>
            </a:pP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解决：（</a:t>
            </a:r>
            <a:r>
              <a:rPr lang="en-US" altLang="zh-CN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1</a:t>
            </a: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）点击     按钮，如下图：</a:t>
            </a:r>
          </a:p>
          <a:p>
            <a:pPr eaLnBrk="0" hangingPunct="0">
              <a:lnSpc>
                <a:spcPts val="4000"/>
              </a:lnSpc>
              <a:spcAft>
                <a:spcPts val="500"/>
              </a:spcAft>
            </a:pPr>
            <a:endParaRPr lang="zh-CN" altLang="en-US" sz="280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eaLnBrk="0" hangingPunct="0">
              <a:lnSpc>
                <a:spcPts val="4000"/>
              </a:lnSpc>
              <a:spcAft>
                <a:spcPts val="500"/>
              </a:spcAft>
            </a:pPr>
            <a:endParaRPr lang="zh-CN" altLang="en-US" sz="280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eaLnBrk="0" hangingPunct="0">
              <a:lnSpc>
                <a:spcPts val="4000"/>
              </a:lnSpc>
              <a:spcAft>
                <a:spcPts val="500"/>
              </a:spcAft>
            </a:pPr>
            <a:r>
              <a:rPr lang="en-US" altLang="zh-CN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	</a:t>
            </a: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（</a:t>
            </a:r>
            <a:r>
              <a:rPr lang="en-US" altLang="zh-CN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2</a:t>
            </a: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）选择要更新的正文模板，点击上传即可完成修改。</a:t>
            </a:r>
          </a:p>
          <a:p>
            <a:pPr eaLnBrk="0" hangingPunct="0">
              <a:lnSpc>
                <a:spcPts val="4000"/>
              </a:lnSpc>
              <a:spcAft>
                <a:spcPts val="500"/>
              </a:spcAft>
            </a:pPr>
            <a:endParaRPr lang="zh-CN" altLang="en-US" sz="280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eaLnBrk="0" hangingPunct="0">
              <a:lnSpc>
                <a:spcPts val="4000"/>
              </a:lnSpc>
              <a:spcAft>
                <a:spcPts val="500"/>
              </a:spcAft>
            </a:pPr>
            <a:endParaRPr lang="zh-CN" altLang="en-US" sz="280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eaLnBrk="0" hangingPunct="0">
              <a:spcAft>
                <a:spcPts val="500"/>
              </a:spcAft>
            </a:pP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提醒：</a:t>
            </a:r>
            <a:r>
              <a:rPr lang="zh-CN" altLang="en-US" sz="24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系统会自动覆盖之前上传的正文模板，以最新上传的为准。</a:t>
            </a:r>
          </a:p>
        </p:txBody>
      </p:sp>
      <p:pic>
        <p:nvPicPr>
          <p:cNvPr id="167940" name="图片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6050" y="2686050"/>
            <a:ext cx="6477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1" name="图片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3675" y="2159000"/>
            <a:ext cx="6381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2" name="图片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1925" y="4391025"/>
            <a:ext cx="63436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301625" y="428625"/>
            <a:ext cx="64039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73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提名书</a:t>
            </a:r>
            <a:r>
              <a:rPr lang="en-US" altLang="zh-CN" sz="373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373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必要附件 </a:t>
            </a:r>
            <a:endParaRPr lang="zh-CN" altLang="en-US" sz="3735" i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8963" name="矩形 4"/>
          <p:cNvSpPr>
            <a:spLocks noChangeArrowheads="1"/>
          </p:cNvSpPr>
          <p:nvPr/>
        </p:nvSpPr>
        <p:spPr bwMode="auto">
          <a:xfrm>
            <a:off x="1136650" y="1404938"/>
            <a:ext cx="9525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4000"/>
              </a:lnSpc>
              <a:spcAft>
                <a:spcPts val="500"/>
              </a:spcAft>
            </a:pPr>
            <a:r>
              <a:rPr lang="en-US" altLang="zh-CN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  <a:sym typeface="宋体" pitchFamily="2" charset="-122"/>
              </a:rPr>
              <a:t>“</a:t>
            </a: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  <a:sym typeface="宋体" pitchFamily="2" charset="-122"/>
              </a:rPr>
              <a:t>必要附件</a:t>
            </a:r>
            <a:r>
              <a:rPr lang="en-US" altLang="zh-CN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  <a:sym typeface="宋体" pitchFamily="2" charset="-122"/>
              </a:rPr>
              <a:t>”</a:t>
            </a: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  <a:sym typeface="宋体" pitchFamily="2" charset="-122"/>
              </a:rPr>
              <a:t>作为提名书的重要组成部分，请务必确保其完整、成功上传。（按要求逐一上传所有附件）</a:t>
            </a:r>
            <a:endParaRPr lang="zh-CN" altLang="en-US" sz="240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</p:txBody>
      </p:sp>
      <p:pic>
        <p:nvPicPr>
          <p:cNvPr id="168964" name="图片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9725" y="2554288"/>
            <a:ext cx="8972550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301625" y="428625"/>
            <a:ext cx="64039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73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提名书</a:t>
            </a:r>
            <a:r>
              <a:rPr lang="en-US" altLang="zh-CN" sz="373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373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必要附件 </a:t>
            </a:r>
            <a:endParaRPr lang="zh-CN" altLang="en-US" sz="3735" i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9987" name="矩形 4"/>
          <p:cNvSpPr>
            <a:spLocks noChangeArrowheads="1"/>
          </p:cNvSpPr>
          <p:nvPr/>
        </p:nvSpPr>
        <p:spPr bwMode="auto">
          <a:xfrm>
            <a:off x="1136650" y="1404938"/>
            <a:ext cx="9525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4000"/>
              </a:lnSpc>
              <a:spcAft>
                <a:spcPts val="500"/>
              </a:spcAft>
            </a:pP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  <a:sym typeface="宋体" pitchFamily="2" charset="-122"/>
              </a:rPr>
              <a:t>在</a:t>
            </a:r>
            <a:r>
              <a:rPr lang="en-US" altLang="zh-CN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  <a:sym typeface="宋体" pitchFamily="2" charset="-122"/>
              </a:rPr>
              <a:t>“</a:t>
            </a: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  <a:sym typeface="宋体" pitchFamily="2" charset="-122"/>
              </a:rPr>
              <a:t>已上传必要附件</a:t>
            </a:r>
            <a:r>
              <a:rPr lang="en-US" altLang="zh-CN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  <a:sym typeface="宋体" pitchFamily="2" charset="-122"/>
              </a:rPr>
              <a:t>”</a:t>
            </a: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  <a:sym typeface="宋体" pitchFamily="2" charset="-122"/>
              </a:rPr>
              <a:t>列表中，可以查看所有上传成功的附件，并对其进行查看、删除等操作。如下图所示：</a:t>
            </a:r>
            <a:endParaRPr lang="zh-CN" altLang="en-US" sz="240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</p:txBody>
      </p:sp>
      <p:pic>
        <p:nvPicPr>
          <p:cNvPr id="169988" name="图片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3663" y="2571750"/>
            <a:ext cx="9136062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288925" y="428625"/>
            <a:ext cx="5345113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730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提名书</a:t>
            </a:r>
            <a:r>
              <a:rPr lang="en-US" altLang="zh-CN" sz="3730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3730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上报资料 </a:t>
            </a:r>
            <a:endParaRPr lang="zh-CN" altLang="en-US" sz="3735" i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71011" name="图片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0738" y="2890838"/>
            <a:ext cx="8008937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2" name="Text Box 55"/>
          <p:cNvSpPr txBox="1">
            <a:spLocks noChangeArrowheads="1"/>
          </p:cNvSpPr>
          <p:nvPr/>
        </p:nvSpPr>
        <p:spPr bwMode="auto">
          <a:xfrm>
            <a:off x="1471613" y="1503363"/>
            <a:ext cx="88169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2" tIns="60945" rIns="121892" bIns="60945">
            <a:spAutoFit/>
          </a:bodyPr>
          <a:lstStyle/>
          <a:p>
            <a:pPr eaLnBrk="0" hangingPunct="0"/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  <a:sym typeface="宋体" pitchFamily="2" charset="-122"/>
              </a:rPr>
              <a:t>提名书所有内容信息填写、上传完成，核实无误后，即可上报提名书资料，等待提名单位进行受理。上报按钮如下图所示： </a:t>
            </a:r>
            <a:endParaRPr lang="zh-CN" altLang="en-US" sz="280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55"/>
          <p:cNvSpPr txBox="1">
            <a:spLocks noChangeArrowheads="1"/>
          </p:cNvSpPr>
          <p:nvPr/>
        </p:nvSpPr>
        <p:spPr bwMode="auto">
          <a:xfrm>
            <a:off x="288925" y="428625"/>
            <a:ext cx="53451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2" tIns="60945" rIns="121892" bIns="60945">
            <a:spAutoFit/>
          </a:bodyPr>
          <a:lstStyle/>
          <a:p>
            <a:pPr eaLnBrk="0" hangingPunct="0"/>
            <a:r>
              <a:rPr lang="zh-CN" altLang="en-US" sz="37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172035" name="矩形 4"/>
          <p:cNvSpPr>
            <a:spLocks noChangeArrowheads="1"/>
          </p:cNvSpPr>
          <p:nvPr/>
        </p:nvSpPr>
        <p:spPr bwMode="auto">
          <a:xfrm>
            <a:off x="1222375" y="2312988"/>
            <a:ext cx="9440863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Aft>
                <a:spcPts val="1500"/>
              </a:spcAft>
            </a:pPr>
            <a:r>
              <a:rPr lang="zh-CN" altLang="en-US" sz="4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提名书审核、受理</a:t>
            </a:r>
          </a:p>
          <a:p>
            <a:pPr algn="ctr" eaLnBrk="0" hangingPunct="0">
              <a:lnSpc>
                <a:spcPts val="4000"/>
              </a:lnSpc>
              <a:spcAft>
                <a:spcPts val="500"/>
              </a:spcAft>
            </a:pPr>
            <a:r>
              <a:rPr lang="en-US" altLang="zh-CN" sz="4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—</a:t>
            </a:r>
            <a:r>
              <a:rPr lang="zh-CN" altLang="en-US" sz="4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提名单位</a:t>
            </a:r>
            <a:endParaRPr lang="zh-CN" altLang="en-US" sz="440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301625" y="428625"/>
            <a:ext cx="64039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73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提名书</a:t>
            </a:r>
            <a:r>
              <a:rPr lang="en-US" altLang="zh-CN" sz="373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3730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信息查看</a:t>
            </a:r>
            <a:r>
              <a:rPr lang="zh-CN" altLang="en-US" sz="373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3735" i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3059" name="矩形 4"/>
          <p:cNvSpPr>
            <a:spLocks noChangeArrowheads="1"/>
          </p:cNvSpPr>
          <p:nvPr/>
        </p:nvSpPr>
        <p:spPr bwMode="auto">
          <a:xfrm>
            <a:off x="1171575" y="1444625"/>
            <a:ext cx="9625013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ts val="4000"/>
              </a:lnSpc>
              <a:spcAft>
                <a:spcPts val="500"/>
              </a:spcAft>
            </a:pPr>
            <a:r>
              <a:rPr lang="zh-CN" altLang="zh-CN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提名单位可以通过</a:t>
            </a:r>
            <a:r>
              <a:rPr lang="en-US" altLang="zh-CN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“</a:t>
            </a: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等待审核的提名</a:t>
            </a:r>
            <a:r>
              <a:rPr lang="en-US" altLang="zh-CN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”</a:t>
            </a: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列表，对提名书进行受理或驳回操作。如下图所示：</a:t>
            </a:r>
          </a:p>
        </p:txBody>
      </p:sp>
      <p:pic>
        <p:nvPicPr>
          <p:cNvPr id="173060" name="图片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2735263"/>
            <a:ext cx="866775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301625" y="428625"/>
            <a:ext cx="6403975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730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提名书</a:t>
            </a:r>
            <a:r>
              <a:rPr lang="en-US" altLang="zh-CN" sz="3730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3730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信息查看</a:t>
            </a:r>
          </a:p>
        </p:txBody>
      </p:sp>
      <p:sp>
        <p:nvSpPr>
          <p:cNvPr id="174083" name="矩形 4"/>
          <p:cNvSpPr>
            <a:spLocks noChangeArrowheads="1"/>
          </p:cNvSpPr>
          <p:nvPr/>
        </p:nvSpPr>
        <p:spPr bwMode="auto">
          <a:xfrm>
            <a:off x="1354138" y="1428750"/>
            <a:ext cx="944245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3500"/>
              </a:lnSpc>
              <a:spcAft>
                <a:spcPts val="500"/>
              </a:spcAft>
            </a:pP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在提名书列表中，可以通过点击</a:t>
            </a:r>
            <a:r>
              <a:rPr lang="en-US" altLang="zh-CN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“+”</a:t>
            </a: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来查看与提名书相关的更多信息。如下图所示：</a:t>
            </a:r>
          </a:p>
        </p:txBody>
      </p:sp>
      <p:pic>
        <p:nvPicPr>
          <p:cNvPr id="174084" name="图片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5588" y="2554288"/>
            <a:ext cx="8802687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301625" y="428625"/>
            <a:ext cx="6403975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730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提名书</a:t>
            </a:r>
            <a:r>
              <a:rPr lang="en-US" altLang="zh-CN" sz="3730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3730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受理</a:t>
            </a:r>
          </a:p>
        </p:txBody>
      </p:sp>
      <p:sp>
        <p:nvSpPr>
          <p:cNvPr id="175107" name="矩形 4"/>
          <p:cNvSpPr>
            <a:spLocks noChangeArrowheads="1"/>
          </p:cNvSpPr>
          <p:nvPr/>
        </p:nvSpPr>
        <p:spPr bwMode="auto">
          <a:xfrm>
            <a:off x="1235075" y="1428750"/>
            <a:ext cx="944086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3500"/>
              </a:lnSpc>
              <a:spcAft>
                <a:spcPts val="500"/>
              </a:spcAft>
            </a:pP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在</a:t>
            </a:r>
            <a:r>
              <a:rPr lang="en-US" altLang="zh-CN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“</a:t>
            </a: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等待审核提名书列表中，点击对应提名书后面的</a:t>
            </a:r>
            <a:r>
              <a:rPr lang="en-US" altLang="zh-CN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“</a:t>
            </a: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受理</a:t>
            </a:r>
            <a:r>
              <a:rPr lang="en-US" altLang="zh-CN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”</a:t>
            </a: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操作。如下图所示：</a:t>
            </a:r>
          </a:p>
        </p:txBody>
      </p:sp>
      <p:pic>
        <p:nvPicPr>
          <p:cNvPr id="175108" name="图片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0463" y="2554288"/>
            <a:ext cx="9571037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271463" y="377825"/>
            <a:ext cx="6403975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730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提名书</a:t>
            </a:r>
            <a:r>
              <a:rPr lang="en-US" altLang="zh-CN" sz="3730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3730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受理</a:t>
            </a:r>
          </a:p>
        </p:txBody>
      </p:sp>
      <p:sp>
        <p:nvSpPr>
          <p:cNvPr id="176131" name="矩形 4"/>
          <p:cNvSpPr>
            <a:spLocks noChangeArrowheads="1"/>
          </p:cNvSpPr>
          <p:nvPr/>
        </p:nvSpPr>
        <p:spPr bwMode="auto">
          <a:xfrm>
            <a:off x="1257300" y="1428750"/>
            <a:ext cx="944086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3500"/>
              </a:lnSpc>
              <a:spcAft>
                <a:spcPts val="500"/>
              </a:spcAft>
            </a:pP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提名单位填写基本信息</a:t>
            </a:r>
            <a:r>
              <a:rPr lang="zh-CN" altLang="en-US" sz="2800" b="1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（系统自动读取）</a:t>
            </a: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及提名意见，点击下方</a:t>
            </a:r>
            <a:r>
              <a:rPr lang="en-US" altLang="zh-CN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“</a:t>
            </a: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上报</a:t>
            </a:r>
            <a:r>
              <a:rPr lang="en-US" altLang="zh-CN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”</a:t>
            </a: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即可完成提名书的受理操作。如下图所示：</a:t>
            </a:r>
          </a:p>
        </p:txBody>
      </p:sp>
      <p:pic>
        <p:nvPicPr>
          <p:cNvPr id="176132" name="图片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5800" y="2451100"/>
            <a:ext cx="79914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271463" y="417513"/>
            <a:ext cx="6403975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72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提名书</a:t>
            </a:r>
            <a:r>
              <a:rPr lang="en-US" altLang="zh-CN" sz="372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372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受理</a:t>
            </a:r>
            <a:endParaRPr lang="zh-CN" altLang="zh-CN" sz="3730" i="0" noProof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7155" name="矩形 4"/>
          <p:cNvSpPr>
            <a:spLocks noChangeArrowheads="1"/>
          </p:cNvSpPr>
          <p:nvPr/>
        </p:nvSpPr>
        <p:spPr bwMode="auto">
          <a:xfrm>
            <a:off x="1354138" y="1428750"/>
            <a:ext cx="944245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3500"/>
              </a:lnSpc>
              <a:spcAft>
                <a:spcPts val="500"/>
              </a:spcAft>
            </a:pP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提名单位填写的基本信息可以在个人</a:t>
            </a:r>
            <a:r>
              <a:rPr lang="en-US" altLang="zh-CN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“</a:t>
            </a: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资料维护</a:t>
            </a:r>
            <a:r>
              <a:rPr lang="en-US" altLang="zh-CN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”</a:t>
            </a: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中进行完善，修改。如下图所示：</a:t>
            </a:r>
          </a:p>
        </p:txBody>
      </p:sp>
      <p:pic>
        <p:nvPicPr>
          <p:cNvPr id="177156" name="图片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7075" y="4398963"/>
            <a:ext cx="78851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57" name="图片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5488" y="2371725"/>
            <a:ext cx="78867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301625" y="428625"/>
            <a:ext cx="4611688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735" i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系统简介</a:t>
            </a:r>
          </a:p>
        </p:txBody>
      </p:sp>
      <p:sp>
        <p:nvSpPr>
          <p:cNvPr id="159747" name="矩形 4"/>
          <p:cNvSpPr>
            <a:spLocks noChangeArrowheads="1"/>
          </p:cNvSpPr>
          <p:nvPr/>
        </p:nvSpPr>
        <p:spPr bwMode="auto">
          <a:xfrm>
            <a:off x="1246188" y="1625600"/>
            <a:ext cx="9440862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系统网址：</a:t>
            </a: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800" b="1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http://jbjgl.scst.gov.cn</a:t>
            </a:r>
          </a:p>
          <a:p>
            <a:pPr algn="just" eaLnBrk="0" hangingPunct="0">
              <a:lnSpc>
                <a:spcPct val="150000"/>
              </a:lnSpc>
            </a:pPr>
            <a:r>
              <a:rPr lang="zh-CN" altLang="zh-CN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系统登录角色：</a:t>
            </a:r>
          </a:p>
          <a:p>
            <a:pPr algn="just" eaLnBrk="0" hangingPunct="0">
              <a:lnSpc>
                <a:spcPct val="150000"/>
              </a:lnSpc>
            </a:pPr>
            <a:r>
              <a:rPr lang="zh-CN" altLang="zh-CN" sz="2800" b="1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申报人、申报单位、提名单位、</a:t>
            </a:r>
          </a:p>
          <a:p>
            <a:pPr algn="just" eaLnBrk="0" hangingPunct="0">
              <a:lnSpc>
                <a:spcPct val="150000"/>
              </a:lnSpc>
            </a:pPr>
            <a:r>
              <a:rPr lang="zh-CN" altLang="zh-CN" sz="2800" b="1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评审专家、专业小组、科技厅</a:t>
            </a:r>
          </a:p>
        </p:txBody>
      </p:sp>
      <p:pic>
        <p:nvPicPr>
          <p:cNvPr id="159748" name="图片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4588" y="1692275"/>
            <a:ext cx="4370387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271463" y="444500"/>
            <a:ext cx="6403975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72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提名书</a:t>
            </a:r>
            <a:r>
              <a:rPr lang="en-US" altLang="zh-CN" sz="372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372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检索</a:t>
            </a:r>
          </a:p>
        </p:txBody>
      </p:sp>
      <p:sp>
        <p:nvSpPr>
          <p:cNvPr id="178179" name="矩形 4"/>
          <p:cNvSpPr>
            <a:spLocks noChangeArrowheads="1"/>
          </p:cNvSpPr>
          <p:nvPr/>
        </p:nvSpPr>
        <p:spPr bwMode="auto">
          <a:xfrm>
            <a:off x="1354138" y="1428750"/>
            <a:ext cx="944245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3500"/>
              </a:lnSpc>
              <a:spcAft>
                <a:spcPts val="500"/>
              </a:spcAft>
            </a:pP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系统提供了丰富的检索功能，提名单位可以方便地对多种状态、不同类型及任意提名书进行查看、导出。如下图所示：</a:t>
            </a:r>
          </a:p>
        </p:txBody>
      </p:sp>
      <p:pic>
        <p:nvPicPr>
          <p:cNvPr id="178180" name="图片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7975" y="2589213"/>
            <a:ext cx="8575675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271463" y="444500"/>
            <a:ext cx="6403975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72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提名书</a:t>
            </a:r>
            <a:r>
              <a:rPr lang="en-US" altLang="zh-CN" sz="372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372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快速受理</a:t>
            </a:r>
          </a:p>
        </p:txBody>
      </p:sp>
      <p:sp>
        <p:nvSpPr>
          <p:cNvPr id="179203" name="矩形 4"/>
          <p:cNvSpPr>
            <a:spLocks noChangeArrowheads="1"/>
          </p:cNvSpPr>
          <p:nvPr/>
        </p:nvSpPr>
        <p:spPr bwMode="auto">
          <a:xfrm>
            <a:off x="1354138" y="1428750"/>
            <a:ext cx="944245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3500"/>
              </a:lnSpc>
              <a:spcAft>
                <a:spcPts val="500"/>
              </a:spcAft>
            </a:pP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系统提供了丰富的检索功能，提名单位可以方便地对多种状态、不同类型及任意提名书进行查看、导出。如下图所示：</a:t>
            </a:r>
          </a:p>
        </p:txBody>
      </p:sp>
      <p:pic>
        <p:nvPicPr>
          <p:cNvPr id="1792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9713" y="2560638"/>
            <a:ext cx="8937625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55"/>
          <p:cNvSpPr txBox="1">
            <a:spLocks noChangeArrowheads="1"/>
          </p:cNvSpPr>
          <p:nvPr/>
        </p:nvSpPr>
        <p:spPr bwMode="auto">
          <a:xfrm>
            <a:off x="288925" y="428625"/>
            <a:ext cx="53451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2" tIns="60945" rIns="121892" bIns="60945">
            <a:spAutoFit/>
          </a:bodyPr>
          <a:lstStyle/>
          <a:p>
            <a:pPr eaLnBrk="0" hangingPunct="0"/>
            <a:r>
              <a:rPr lang="zh-CN" altLang="en-US" sz="37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180227" name="矩形 4"/>
          <p:cNvSpPr>
            <a:spLocks noChangeArrowheads="1"/>
          </p:cNvSpPr>
          <p:nvPr/>
        </p:nvSpPr>
        <p:spPr bwMode="auto">
          <a:xfrm>
            <a:off x="1222375" y="2312988"/>
            <a:ext cx="9440863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4000"/>
              </a:lnSpc>
              <a:spcAft>
                <a:spcPts val="500"/>
              </a:spcAft>
            </a:pPr>
            <a:r>
              <a:rPr lang="zh-CN" altLang="en-US" sz="4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申报单位审核与密码重置</a:t>
            </a:r>
            <a:endParaRPr lang="en-US" altLang="zh-CN" sz="440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  <a:p>
            <a:pPr algn="ctr" eaLnBrk="0" hangingPunct="0">
              <a:lnSpc>
                <a:spcPts val="4000"/>
              </a:lnSpc>
              <a:spcAft>
                <a:spcPts val="500"/>
              </a:spcAft>
            </a:pPr>
            <a:endParaRPr lang="en-US" altLang="zh-CN" sz="440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  <a:p>
            <a:pPr algn="ctr" eaLnBrk="0" hangingPunct="0">
              <a:lnSpc>
                <a:spcPts val="4000"/>
              </a:lnSpc>
              <a:spcAft>
                <a:spcPts val="500"/>
              </a:spcAft>
            </a:pPr>
            <a:r>
              <a:rPr lang="zh-CN" altLang="en-US" sz="4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提名单位</a:t>
            </a:r>
            <a:endParaRPr lang="zh-CN" altLang="en-US" sz="440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271463" y="417513"/>
            <a:ext cx="6403975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72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申报单位</a:t>
            </a:r>
            <a:r>
              <a:rPr lang="en-US" altLang="zh-CN" sz="372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372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审核</a:t>
            </a:r>
            <a:endParaRPr lang="zh-CN" altLang="zh-CN" sz="3730" i="0" noProof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1251" name="矩形 4"/>
          <p:cNvSpPr>
            <a:spLocks noChangeArrowheads="1"/>
          </p:cNvSpPr>
          <p:nvPr/>
        </p:nvSpPr>
        <p:spPr bwMode="auto">
          <a:xfrm>
            <a:off x="1354138" y="1428750"/>
            <a:ext cx="944245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3500"/>
              </a:lnSpc>
              <a:spcAft>
                <a:spcPts val="500"/>
              </a:spcAft>
            </a:pP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提名单位可以对所属申报单位进行审核开通。</a:t>
            </a:r>
            <a:endParaRPr lang="en-US" altLang="zh-CN" sz="280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eaLnBrk="0" hangingPunct="0">
              <a:lnSpc>
                <a:spcPts val="3500"/>
              </a:lnSpc>
              <a:spcAft>
                <a:spcPts val="500"/>
              </a:spcAft>
            </a:pP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如下图所示：</a:t>
            </a:r>
          </a:p>
        </p:txBody>
      </p:sp>
      <p:pic>
        <p:nvPicPr>
          <p:cNvPr id="1812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3200" y="2754313"/>
            <a:ext cx="8896350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271463" y="417513"/>
            <a:ext cx="6403975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72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申报单位</a:t>
            </a:r>
            <a:r>
              <a:rPr lang="en-US" altLang="zh-CN" sz="372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372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密码重置</a:t>
            </a:r>
            <a:endParaRPr lang="zh-CN" altLang="zh-CN" sz="3730" i="0" noProof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2275" name="矩形 4"/>
          <p:cNvSpPr>
            <a:spLocks noChangeArrowheads="1"/>
          </p:cNvSpPr>
          <p:nvPr/>
        </p:nvSpPr>
        <p:spPr bwMode="auto">
          <a:xfrm>
            <a:off x="1354138" y="1428750"/>
            <a:ext cx="94424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3500"/>
              </a:lnSpc>
              <a:spcAft>
                <a:spcPts val="500"/>
              </a:spcAft>
            </a:pP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提名单位可以对所属申报单位进行密码重置，系统会将密码和账号以短信的形式发送到单位联系人手机。如下图所示：</a:t>
            </a:r>
          </a:p>
        </p:txBody>
      </p:sp>
      <p:pic>
        <p:nvPicPr>
          <p:cNvPr id="1822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7963" y="2395538"/>
            <a:ext cx="8932862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3200" y="4471988"/>
            <a:ext cx="8937625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55"/>
          <p:cNvSpPr txBox="1">
            <a:spLocks noChangeArrowheads="1"/>
          </p:cNvSpPr>
          <p:nvPr/>
        </p:nvSpPr>
        <p:spPr bwMode="auto">
          <a:xfrm>
            <a:off x="288925" y="428625"/>
            <a:ext cx="53451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2" tIns="60945" rIns="121892" bIns="60945">
            <a:spAutoFit/>
          </a:bodyPr>
          <a:lstStyle/>
          <a:p>
            <a:pPr eaLnBrk="0" hangingPunct="0"/>
            <a:r>
              <a:rPr lang="zh-CN" altLang="en-US" sz="37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183299" name="矩形 4"/>
          <p:cNvSpPr>
            <a:spLocks noChangeArrowheads="1"/>
          </p:cNvSpPr>
          <p:nvPr/>
        </p:nvSpPr>
        <p:spPr bwMode="auto">
          <a:xfrm>
            <a:off x="1222375" y="2312988"/>
            <a:ext cx="9440863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4000"/>
              </a:lnSpc>
              <a:spcAft>
                <a:spcPts val="500"/>
              </a:spcAft>
            </a:pPr>
            <a:r>
              <a:rPr lang="zh-CN" altLang="en-US" sz="4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自动分配专家</a:t>
            </a:r>
            <a:endParaRPr lang="en-US" altLang="zh-CN" sz="440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  <a:p>
            <a:pPr algn="ctr" eaLnBrk="0" hangingPunct="0">
              <a:lnSpc>
                <a:spcPts val="4000"/>
              </a:lnSpc>
              <a:spcAft>
                <a:spcPts val="500"/>
              </a:spcAft>
            </a:pPr>
            <a:endParaRPr lang="en-US" altLang="zh-CN" sz="440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algn="ctr" eaLnBrk="0" hangingPunct="0">
              <a:lnSpc>
                <a:spcPts val="4000"/>
              </a:lnSpc>
              <a:spcAft>
                <a:spcPts val="500"/>
              </a:spcAft>
            </a:pPr>
            <a:r>
              <a:rPr lang="zh-CN" altLang="en-US" sz="44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专业组</a:t>
            </a:r>
          </a:p>
        </p:txBody>
      </p:sp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271463" y="417513"/>
            <a:ext cx="6403975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72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自动分配专家</a:t>
            </a:r>
            <a:r>
              <a:rPr lang="en-US" altLang="zh-CN" sz="372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372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匹配设置</a:t>
            </a:r>
            <a:endParaRPr lang="zh-CN" altLang="zh-CN" sz="3730" i="0" noProof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4323" name="矩形 4"/>
          <p:cNvSpPr>
            <a:spLocks noChangeArrowheads="1"/>
          </p:cNvSpPr>
          <p:nvPr/>
        </p:nvSpPr>
        <p:spPr bwMode="auto">
          <a:xfrm>
            <a:off x="1354138" y="1428750"/>
            <a:ext cx="94424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3500"/>
              </a:lnSpc>
              <a:spcAft>
                <a:spcPts val="500"/>
              </a:spcAft>
            </a:pP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奖励办（或专业组）可以使用自动匹配专家功能给项目匹配专家。如下图所示：</a:t>
            </a:r>
          </a:p>
        </p:txBody>
      </p:sp>
      <p:pic>
        <p:nvPicPr>
          <p:cNvPr id="1843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1550" y="2665413"/>
            <a:ext cx="4106863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1763" y="2662238"/>
            <a:ext cx="4362450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271463" y="417513"/>
            <a:ext cx="6403975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72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自动分配专家</a:t>
            </a:r>
            <a:r>
              <a:rPr lang="en-US" altLang="zh-CN" sz="372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372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通知与补选</a:t>
            </a:r>
            <a:endParaRPr lang="zh-CN" altLang="zh-CN" sz="3730" i="0" noProof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5347" name="矩形 4"/>
          <p:cNvSpPr>
            <a:spLocks noChangeArrowheads="1"/>
          </p:cNvSpPr>
          <p:nvPr/>
        </p:nvSpPr>
        <p:spPr bwMode="auto">
          <a:xfrm>
            <a:off x="1354138" y="1428750"/>
            <a:ext cx="94424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3500"/>
              </a:lnSpc>
              <a:spcAft>
                <a:spcPts val="500"/>
              </a:spcAft>
            </a:pP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奖励办（或专业组）可以使用自动匹配专家功能给项目匹配专家。如下图所示：</a:t>
            </a:r>
          </a:p>
        </p:txBody>
      </p:sp>
      <p:pic>
        <p:nvPicPr>
          <p:cNvPr id="1853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5363" y="2570163"/>
            <a:ext cx="440690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6225" y="2573338"/>
            <a:ext cx="4343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370" name="组合 31"/>
          <p:cNvGrpSpPr>
            <a:grpSpLocks/>
          </p:cNvGrpSpPr>
          <p:nvPr/>
        </p:nvGrpSpPr>
        <p:grpSpPr bwMode="auto">
          <a:xfrm flipH="1">
            <a:off x="49213" y="5021263"/>
            <a:ext cx="3168650" cy="1727200"/>
            <a:chOff x="5917425" y="3435846"/>
            <a:chExt cx="3226575" cy="1707654"/>
          </a:xfrm>
        </p:grpSpPr>
        <p:pic>
          <p:nvPicPr>
            <p:cNvPr id="18637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637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矩形 2"/>
          <p:cNvSpPr/>
          <p:nvPr/>
        </p:nvSpPr>
        <p:spPr>
          <a:xfrm>
            <a:off x="0" y="4437063"/>
            <a:ext cx="12215813" cy="7921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2" name="矩形 1"/>
          <p:cNvSpPr/>
          <p:nvPr/>
        </p:nvSpPr>
        <p:spPr>
          <a:xfrm>
            <a:off x="0" y="1917700"/>
            <a:ext cx="6959600" cy="3103563"/>
          </a:xfrm>
          <a:prstGeom prst="rect">
            <a:avLst/>
          </a:prstGeom>
          <a:blipFill>
            <a:blip r:embed="rId4" cstate="screen">
              <a:extLst>
                <a:ext uri="{BEBA8EAE-BF5A-486C-A8C5-ECC9F3942E4B}"/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24" name="矩形 23"/>
          <p:cNvSpPr/>
          <p:nvPr/>
        </p:nvSpPr>
        <p:spPr>
          <a:xfrm>
            <a:off x="5159375" y="1917700"/>
            <a:ext cx="7056438" cy="3103563"/>
          </a:xfrm>
          <a:custGeom>
            <a:avLst/>
            <a:gdLst>
              <a:gd name="connsiteX0" fmla="*/ 0 w 6480720"/>
              <a:gd name="connsiteY0" fmla="*/ 0 h 3104728"/>
              <a:gd name="connsiteX1" fmla="*/ 6480720 w 6480720"/>
              <a:gd name="connsiteY1" fmla="*/ 0 h 3104728"/>
              <a:gd name="connsiteX2" fmla="*/ 6480720 w 6480720"/>
              <a:gd name="connsiteY2" fmla="*/ 3104728 h 3104728"/>
              <a:gd name="connsiteX3" fmla="*/ 0 w 6480720"/>
              <a:gd name="connsiteY3" fmla="*/ 3104728 h 3104728"/>
              <a:gd name="connsiteX4" fmla="*/ 0 w 6480720"/>
              <a:gd name="connsiteY4" fmla="*/ 0 h 3104728"/>
              <a:gd name="connsiteX0-1" fmla="*/ 1190065 w 6480720"/>
              <a:gd name="connsiteY0-2" fmla="*/ 0 h 3104728"/>
              <a:gd name="connsiteX1-3" fmla="*/ 6480720 w 6480720"/>
              <a:gd name="connsiteY1-4" fmla="*/ 0 h 3104728"/>
              <a:gd name="connsiteX2-5" fmla="*/ 6480720 w 6480720"/>
              <a:gd name="connsiteY2-6" fmla="*/ 3104728 h 3104728"/>
              <a:gd name="connsiteX3-7" fmla="*/ 0 w 6480720"/>
              <a:gd name="connsiteY3-8" fmla="*/ 3104728 h 3104728"/>
              <a:gd name="connsiteX4-9" fmla="*/ 1190065 w 6480720"/>
              <a:gd name="connsiteY4-10" fmla="*/ 0 h 31047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720" h="3104728">
                <a:moveTo>
                  <a:pt x="1190065" y="0"/>
                </a:moveTo>
                <a:lnTo>
                  <a:pt x="6480720" y="0"/>
                </a:lnTo>
                <a:lnTo>
                  <a:pt x="6480720" y="3104728"/>
                </a:lnTo>
                <a:lnTo>
                  <a:pt x="0" y="3104728"/>
                </a:lnTo>
                <a:lnTo>
                  <a:pt x="119006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96038" y="2382838"/>
            <a:ext cx="55753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6600">
                <a:solidFill>
                  <a:schemeClr val="bg1"/>
                </a:solidFill>
                <a:latin typeface="Impact MT Std" pitchFamily="34" charset="0"/>
                <a:ea typeface="微软雅黑" pitchFamily="34" charset="-122"/>
              </a:rPr>
              <a:t>THANK   YOU</a:t>
            </a:r>
          </a:p>
        </p:txBody>
      </p:sp>
      <p:pic>
        <p:nvPicPr>
          <p:cNvPr id="1863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6813" y="5021263"/>
            <a:ext cx="32654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232400" y="3405188"/>
            <a:ext cx="78962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8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谢谢！</a:t>
            </a:r>
            <a:endParaRPr lang="zh-CN" altLang="en-US" sz="16595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 advTm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301625" y="428625"/>
            <a:ext cx="4611688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735" i="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系统运行环境</a:t>
            </a:r>
          </a:p>
        </p:txBody>
      </p:sp>
      <p:sp>
        <p:nvSpPr>
          <p:cNvPr id="160771" name="矩形 4"/>
          <p:cNvSpPr>
            <a:spLocks noChangeArrowheads="1"/>
          </p:cNvSpPr>
          <p:nvPr/>
        </p:nvSpPr>
        <p:spPr bwMode="auto">
          <a:xfrm>
            <a:off x="1354138" y="1685925"/>
            <a:ext cx="944245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4000"/>
              </a:lnSpc>
              <a:spcAft>
                <a:spcPts val="500"/>
              </a:spcAft>
            </a:pP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推荐使用：谷歌浏览器</a:t>
            </a:r>
            <a:endParaRPr lang="en-US" altLang="zh-CN" sz="280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eaLnBrk="0" hangingPunct="0">
              <a:lnSpc>
                <a:spcPts val="4000"/>
              </a:lnSpc>
              <a:spcAft>
                <a:spcPts val="500"/>
              </a:spcAft>
            </a:pP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系统首页下方提供下载地址：</a:t>
            </a:r>
          </a:p>
          <a:p>
            <a:pPr eaLnBrk="0" hangingPunct="0">
              <a:lnSpc>
                <a:spcPts val="4000"/>
              </a:lnSpc>
              <a:spcAft>
                <a:spcPts val="500"/>
              </a:spcAft>
            </a:pPr>
            <a:endParaRPr lang="zh-CN" altLang="en-US" sz="280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eaLnBrk="0" hangingPunct="0">
              <a:spcAft>
                <a:spcPts val="500"/>
              </a:spcAft>
            </a:pPr>
            <a:endParaRPr lang="zh-CN" altLang="en-US" sz="2400" b="1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eaLnBrk="0" hangingPunct="0"/>
            <a:r>
              <a:rPr lang="zh-CN" altLang="en-US" sz="2400" b="1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注意</a:t>
            </a:r>
            <a:r>
              <a:rPr lang="zh-CN" altLang="en-US" sz="24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：不支持IE8及其以下版本的浏览器；</a:t>
            </a:r>
          </a:p>
          <a:p>
            <a:pPr eaLnBrk="0" hangingPunct="0"/>
            <a:r>
              <a:rPr lang="zh-CN" altLang="zh-CN" sz="24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      使用其他浏览器需设置为</a:t>
            </a:r>
            <a:r>
              <a:rPr lang="en-US" altLang="zh-CN" sz="24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“</a:t>
            </a:r>
            <a:r>
              <a:rPr lang="zh-CN" altLang="zh-CN" sz="24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极速模式</a:t>
            </a:r>
            <a:r>
              <a:rPr lang="en-US" altLang="zh-CN" sz="24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”</a:t>
            </a:r>
            <a:r>
              <a:rPr lang="zh-CN" altLang="en-US" sz="24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。例如：</a:t>
            </a:r>
            <a:r>
              <a:rPr lang="en-US" altLang="zh-CN" sz="24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360</a:t>
            </a:r>
            <a:r>
              <a:rPr lang="zh-CN" altLang="en-US" sz="24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浏览器</a:t>
            </a:r>
          </a:p>
          <a:p>
            <a:pPr eaLnBrk="0" hangingPunct="0">
              <a:lnSpc>
                <a:spcPts val="4000"/>
              </a:lnSpc>
              <a:spcAft>
                <a:spcPts val="500"/>
              </a:spcAft>
            </a:pPr>
            <a:endParaRPr lang="zh-CN" altLang="zh-CN" sz="240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</p:txBody>
      </p:sp>
      <p:pic>
        <p:nvPicPr>
          <p:cNvPr id="160772" name="图片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4600" y="1685925"/>
            <a:ext cx="56515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3" name="图片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3000" y="2847975"/>
            <a:ext cx="7793038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4" name="图片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649788"/>
            <a:ext cx="7767638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55"/>
          <p:cNvSpPr txBox="1">
            <a:spLocks noChangeArrowheads="1"/>
          </p:cNvSpPr>
          <p:nvPr/>
        </p:nvSpPr>
        <p:spPr bwMode="auto">
          <a:xfrm>
            <a:off x="288925" y="428625"/>
            <a:ext cx="53451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2" tIns="60945" rIns="121892" bIns="60945">
            <a:spAutoFit/>
          </a:bodyPr>
          <a:lstStyle/>
          <a:p>
            <a:pPr eaLnBrk="0" hangingPunct="0"/>
            <a:r>
              <a:rPr lang="zh-CN" altLang="en-US" sz="37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161795" name="矩形 4"/>
          <p:cNvSpPr>
            <a:spLocks noChangeArrowheads="1"/>
          </p:cNvSpPr>
          <p:nvPr/>
        </p:nvSpPr>
        <p:spPr bwMode="auto">
          <a:xfrm>
            <a:off x="1222375" y="2312988"/>
            <a:ext cx="9440863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Aft>
                <a:spcPts val="1500"/>
              </a:spcAft>
            </a:pPr>
            <a:r>
              <a:rPr lang="zh-CN" altLang="en-US" sz="4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提名书在线填写、上报</a:t>
            </a:r>
          </a:p>
          <a:p>
            <a:pPr algn="ctr" eaLnBrk="0" hangingPunct="0">
              <a:lnSpc>
                <a:spcPts val="4000"/>
              </a:lnSpc>
              <a:spcAft>
                <a:spcPts val="500"/>
              </a:spcAft>
            </a:pPr>
            <a:r>
              <a:rPr lang="en-US" altLang="zh-CN" sz="4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—</a:t>
            </a:r>
            <a:r>
              <a:rPr lang="zh-CN" altLang="en-US" sz="4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申报人、申报单位</a:t>
            </a:r>
            <a:endParaRPr lang="zh-CN" altLang="en-US" sz="440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55"/>
          <p:cNvSpPr txBox="1">
            <a:spLocks noChangeArrowheads="1"/>
          </p:cNvSpPr>
          <p:nvPr/>
        </p:nvSpPr>
        <p:spPr bwMode="auto">
          <a:xfrm>
            <a:off x="288925" y="428625"/>
            <a:ext cx="53451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2" tIns="60945" rIns="121892" bIns="60945">
            <a:spAutoFit/>
          </a:bodyPr>
          <a:lstStyle/>
          <a:p>
            <a:pPr eaLnBrk="0" hangingPunct="0"/>
            <a:r>
              <a:rPr lang="zh-CN" altLang="en-US" sz="37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162819" name="矩形 4"/>
          <p:cNvSpPr>
            <a:spLocks noChangeArrowheads="1"/>
          </p:cNvSpPr>
          <p:nvPr/>
        </p:nvSpPr>
        <p:spPr bwMode="auto">
          <a:xfrm>
            <a:off x="1374775" y="1395413"/>
            <a:ext cx="9442450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4000"/>
              </a:lnSpc>
              <a:spcAft>
                <a:spcPts val="500"/>
              </a:spcAft>
            </a:pP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通过提名书填写向导进行在线填报提名书，填写前</a:t>
            </a: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  <a:sym typeface="宋体" pitchFamily="2" charset="-122"/>
              </a:rPr>
              <a:t>请认真阅读填写要求与说明。如下图所示：</a:t>
            </a:r>
            <a:endParaRPr lang="zh-CN" altLang="en-US" sz="240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eaLnBrk="0" hangingPunct="0">
              <a:lnSpc>
                <a:spcPts val="4000"/>
              </a:lnSpc>
              <a:spcAft>
                <a:spcPts val="500"/>
              </a:spcAft>
            </a:pPr>
            <a:endParaRPr lang="zh-CN" altLang="en-US" sz="280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eaLnBrk="0" hangingPunct="0">
              <a:lnSpc>
                <a:spcPts val="4000"/>
              </a:lnSpc>
              <a:spcAft>
                <a:spcPts val="500"/>
              </a:spcAft>
            </a:pPr>
            <a:endParaRPr lang="zh-CN" altLang="en-US" sz="280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eaLnBrk="0" hangingPunct="0">
              <a:lnSpc>
                <a:spcPts val="4000"/>
              </a:lnSpc>
              <a:spcAft>
                <a:spcPts val="500"/>
              </a:spcAft>
            </a:pPr>
            <a:endParaRPr lang="zh-CN" altLang="en-US" sz="280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eaLnBrk="0" hangingPunct="0">
              <a:lnSpc>
                <a:spcPts val="4000"/>
              </a:lnSpc>
              <a:spcAft>
                <a:spcPts val="500"/>
              </a:spcAft>
            </a:pPr>
            <a:endParaRPr lang="zh-CN" altLang="en-US" sz="280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eaLnBrk="0" hangingPunct="0">
              <a:lnSpc>
                <a:spcPts val="4000"/>
              </a:lnSpc>
              <a:spcAft>
                <a:spcPts val="500"/>
              </a:spcAft>
            </a:pPr>
            <a:endParaRPr lang="zh-CN" altLang="en-US" sz="280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eaLnBrk="0" hangingPunct="0">
              <a:lnSpc>
                <a:spcPts val="4000"/>
              </a:lnSpc>
              <a:spcAft>
                <a:spcPts val="500"/>
              </a:spcAft>
            </a:pPr>
            <a:endParaRPr lang="zh-CN" altLang="en-US" sz="280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</p:txBody>
      </p:sp>
      <p:pic>
        <p:nvPicPr>
          <p:cNvPr id="162820" name="图片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9163" y="2511425"/>
            <a:ext cx="7364412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55"/>
          <p:cNvSpPr txBox="1">
            <a:spLocks noChangeArrowheads="1"/>
          </p:cNvSpPr>
          <p:nvPr/>
        </p:nvSpPr>
        <p:spPr bwMode="auto">
          <a:xfrm>
            <a:off x="288925" y="428625"/>
            <a:ext cx="53451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73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提名书</a:t>
            </a:r>
            <a:r>
              <a:rPr lang="en-US" altLang="zh-CN" sz="373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3730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填报</a:t>
            </a:r>
            <a:r>
              <a:rPr lang="zh-CN" altLang="en-US" sz="373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3735" i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288925" y="428625"/>
            <a:ext cx="5345113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730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提名书</a:t>
            </a:r>
            <a:r>
              <a:rPr lang="en-US" altLang="zh-CN" sz="3730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3730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填报 </a:t>
            </a:r>
            <a:endParaRPr lang="zh-CN" altLang="en-US" sz="3735" i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3843" name="矩形 4"/>
          <p:cNvSpPr>
            <a:spLocks noChangeArrowheads="1"/>
          </p:cNvSpPr>
          <p:nvPr/>
        </p:nvSpPr>
        <p:spPr bwMode="auto">
          <a:xfrm>
            <a:off x="1374775" y="1395413"/>
            <a:ext cx="9442450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4000"/>
              </a:lnSpc>
              <a:spcAft>
                <a:spcPts val="500"/>
              </a:spcAft>
            </a:pP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由于提名书类型的不同，所要求填报的内容也有所区别。提名书主要的填报内容如下图所示：</a:t>
            </a:r>
          </a:p>
          <a:p>
            <a:pPr eaLnBrk="0" hangingPunct="0">
              <a:lnSpc>
                <a:spcPts val="4000"/>
              </a:lnSpc>
              <a:spcAft>
                <a:spcPts val="500"/>
              </a:spcAft>
            </a:pPr>
            <a:endParaRPr lang="zh-CN" altLang="en-US" sz="280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eaLnBrk="0" hangingPunct="0">
              <a:lnSpc>
                <a:spcPts val="4000"/>
              </a:lnSpc>
              <a:spcAft>
                <a:spcPts val="500"/>
              </a:spcAft>
            </a:pPr>
            <a:endParaRPr lang="zh-CN" altLang="en-US" sz="280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eaLnBrk="0" hangingPunct="0">
              <a:lnSpc>
                <a:spcPts val="4000"/>
              </a:lnSpc>
              <a:spcAft>
                <a:spcPts val="500"/>
              </a:spcAft>
            </a:pPr>
            <a:endParaRPr lang="zh-CN" altLang="en-US" sz="280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eaLnBrk="0" hangingPunct="0">
              <a:lnSpc>
                <a:spcPts val="4000"/>
              </a:lnSpc>
              <a:spcAft>
                <a:spcPts val="500"/>
              </a:spcAft>
            </a:pPr>
            <a:endParaRPr lang="zh-CN" altLang="en-US" sz="280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eaLnBrk="0" hangingPunct="0">
              <a:lnSpc>
                <a:spcPts val="4000"/>
              </a:lnSpc>
              <a:spcAft>
                <a:spcPts val="500"/>
              </a:spcAft>
            </a:pPr>
            <a:endParaRPr lang="zh-CN" altLang="en-US" sz="280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  <a:p>
            <a:pPr algn="ctr" eaLnBrk="0" hangingPunct="0">
              <a:lnSpc>
                <a:spcPts val="4000"/>
              </a:lnSpc>
              <a:spcAft>
                <a:spcPts val="500"/>
              </a:spcAft>
            </a:pP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  <a:sym typeface="宋体" pitchFamily="2" charset="-122"/>
              </a:rPr>
              <a:t>例 自然科学类提名书</a:t>
            </a:r>
          </a:p>
        </p:txBody>
      </p:sp>
      <p:pic>
        <p:nvPicPr>
          <p:cNvPr id="163844" name="图片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8138" y="2822575"/>
            <a:ext cx="8869362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301625" y="428625"/>
            <a:ext cx="6403975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730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提名书</a:t>
            </a:r>
            <a:r>
              <a:rPr lang="en-US" altLang="zh-CN" sz="3730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3730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填报 </a:t>
            </a:r>
            <a:endParaRPr lang="zh-CN" altLang="en-US" sz="3735" i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4867" name="矩形 4"/>
          <p:cNvSpPr>
            <a:spLocks noChangeArrowheads="1"/>
          </p:cNvSpPr>
          <p:nvPr/>
        </p:nvSpPr>
        <p:spPr bwMode="auto">
          <a:xfrm>
            <a:off x="1354138" y="1404938"/>
            <a:ext cx="77676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4000"/>
              </a:lnSpc>
              <a:spcAft>
                <a:spcPts val="500"/>
              </a:spcAft>
            </a:pP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注意：每填完一个页面内容后，请及时保存。</a:t>
            </a:r>
            <a:endParaRPr lang="zh-CN" altLang="zh-CN" sz="2800">
              <a:solidFill>
                <a:schemeClr val="bg1"/>
              </a:solidFill>
              <a:latin typeface="仿宋" pitchFamily="49" charset="-122"/>
              <a:ea typeface="仿宋" pitchFamily="49" charset="-122"/>
            </a:endParaRPr>
          </a:p>
        </p:txBody>
      </p:sp>
      <p:pic>
        <p:nvPicPr>
          <p:cNvPr id="164868" name="图片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100" y="2105025"/>
            <a:ext cx="7923213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301625" y="428625"/>
            <a:ext cx="64039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730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提名书</a:t>
            </a:r>
            <a:r>
              <a:rPr lang="en-US" altLang="zh-CN" sz="3730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3730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正文上传 </a:t>
            </a:r>
            <a:r>
              <a:rPr lang="zh-CN" altLang="en-US" sz="373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3735" i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5891" name="矩形 4"/>
          <p:cNvSpPr>
            <a:spLocks noChangeArrowheads="1"/>
          </p:cNvSpPr>
          <p:nvPr/>
        </p:nvSpPr>
        <p:spPr bwMode="auto">
          <a:xfrm>
            <a:off x="1054100" y="1652588"/>
            <a:ext cx="5437188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4000"/>
              </a:lnSpc>
              <a:spcAft>
                <a:spcPts val="500"/>
              </a:spcAft>
            </a:pPr>
            <a:r>
              <a:rPr lang="en-US" altLang="zh-CN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“</a:t>
            </a:r>
            <a:r>
              <a:rPr lang="zh-CN" altLang="zh-CN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正文上传</a:t>
            </a:r>
            <a:r>
              <a:rPr lang="en-US" altLang="zh-CN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”</a:t>
            </a: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操作步骤如下：</a:t>
            </a:r>
          </a:p>
          <a:p>
            <a:pPr eaLnBrk="0" hangingPunct="0">
              <a:lnSpc>
                <a:spcPts val="4000"/>
              </a:lnSpc>
              <a:spcAft>
                <a:spcPts val="500"/>
              </a:spcAft>
            </a:pP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（</a:t>
            </a:r>
            <a:r>
              <a:rPr lang="en-US" altLang="zh-CN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1</a:t>
            </a: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）下载正文模板；</a:t>
            </a:r>
          </a:p>
          <a:p>
            <a:pPr eaLnBrk="0" hangingPunct="0">
              <a:lnSpc>
                <a:spcPts val="4000"/>
              </a:lnSpc>
              <a:spcAft>
                <a:spcPts val="500"/>
              </a:spcAft>
            </a:pP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（</a:t>
            </a:r>
            <a:r>
              <a:rPr lang="en-US" altLang="zh-CN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2</a:t>
            </a: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）线下填写正文模板内容；</a:t>
            </a:r>
          </a:p>
          <a:p>
            <a:pPr eaLnBrk="0" hangingPunct="0">
              <a:lnSpc>
                <a:spcPts val="4000"/>
              </a:lnSpc>
              <a:spcAft>
                <a:spcPts val="500"/>
              </a:spcAft>
            </a:pP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（</a:t>
            </a:r>
            <a:r>
              <a:rPr lang="en-US" altLang="zh-CN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3</a:t>
            </a: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）上传完成的正文模板；</a:t>
            </a:r>
          </a:p>
          <a:p>
            <a:pPr eaLnBrk="0" hangingPunct="0">
              <a:lnSpc>
                <a:spcPts val="4000"/>
              </a:lnSpc>
              <a:spcAft>
                <a:spcPts val="500"/>
              </a:spcAft>
            </a:pP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（</a:t>
            </a:r>
            <a:r>
              <a:rPr lang="en-US" altLang="zh-CN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4</a:t>
            </a: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）转化正文模板；</a:t>
            </a:r>
          </a:p>
          <a:p>
            <a:pPr eaLnBrk="0" hangingPunct="0">
              <a:lnSpc>
                <a:spcPts val="4000"/>
              </a:lnSpc>
              <a:spcAft>
                <a:spcPts val="500"/>
              </a:spcAft>
            </a:pPr>
            <a:r>
              <a:rPr lang="zh-CN" altLang="en-US" sz="2800" b="1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（</a:t>
            </a:r>
            <a:r>
              <a:rPr lang="en-US" altLang="zh-CN" sz="2800" b="1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5</a:t>
            </a:r>
            <a:r>
              <a:rPr lang="zh-CN" altLang="en-US" sz="2800" b="1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）预览、检查正文模板内容。</a:t>
            </a:r>
          </a:p>
        </p:txBody>
      </p:sp>
      <p:pic>
        <p:nvPicPr>
          <p:cNvPr id="165892" name="图片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125" y="1677988"/>
            <a:ext cx="4284663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301625" y="428625"/>
            <a:ext cx="64039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73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提名书</a:t>
            </a:r>
            <a:r>
              <a:rPr lang="en-US" altLang="zh-CN" sz="373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3735" i="0" noProof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正文上传 </a:t>
            </a:r>
            <a:endParaRPr lang="zh-CN" altLang="en-US" sz="3735" i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6915" name="矩形 4"/>
          <p:cNvSpPr>
            <a:spLocks noChangeArrowheads="1"/>
          </p:cNvSpPr>
          <p:nvPr/>
        </p:nvSpPr>
        <p:spPr bwMode="auto">
          <a:xfrm>
            <a:off x="1136650" y="1438275"/>
            <a:ext cx="9507538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4000"/>
              </a:lnSpc>
              <a:spcAft>
                <a:spcPts val="500"/>
              </a:spcAft>
            </a:pPr>
            <a:r>
              <a:rPr lang="en-US" altLang="zh-CN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“</a:t>
            </a:r>
            <a:r>
              <a:rPr lang="zh-CN" altLang="zh-CN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正文模板</a:t>
            </a:r>
            <a:r>
              <a:rPr lang="en-US" altLang="zh-CN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”</a:t>
            </a: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作为提名书的重要组成部分，请务必确保其认真填写、成功上传、顺利转化及预览。</a:t>
            </a: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  <a:sym typeface="宋体" pitchFamily="2" charset="-122"/>
              </a:rPr>
              <a:t>常见问题如下：</a:t>
            </a:r>
          </a:p>
          <a:p>
            <a:pPr eaLnBrk="0" hangingPunct="0">
              <a:lnSpc>
                <a:spcPts val="4000"/>
              </a:lnSpc>
              <a:spcAft>
                <a:spcPts val="500"/>
              </a:spcAft>
            </a:pPr>
            <a:r>
              <a:rPr lang="zh-CN" altLang="en-US" sz="2800" b="1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问题</a:t>
            </a:r>
            <a:r>
              <a:rPr lang="en-US" altLang="zh-CN" sz="2800" b="1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1.</a:t>
            </a: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上传时找不到填写好的正文模板？</a:t>
            </a:r>
          </a:p>
          <a:p>
            <a:pPr eaLnBrk="0" hangingPunct="0">
              <a:lnSpc>
                <a:spcPts val="4000"/>
              </a:lnSpc>
              <a:spcAft>
                <a:spcPts val="500"/>
              </a:spcAft>
            </a:pP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解决：检查正文模板格式，是否为</a:t>
            </a:r>
            <a:r>
              <a:rPr lang="en-US" altLang="zh-CN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doc</a:t>
            </a: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、</a:t>
            </a:r>
            <a:r>
              <a:rPr lang="en-US" altLang="zh-CN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docx</a:t>
            </a: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、</a:t>
            </a:r>
            <a:r>
              <a:rPr lang="en-US" altLang="zh-CN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pdf</a:t>
            </a: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三种格式中的一种。</a:t>
            </a:r>
          </a:p>
          <a:p>
            <a:pPr eaLnBrk="0" hangingPunct="0">
              <a:lnSpc>
                <a:spcPts val="4000"/>
              </a:lnSpc>
              <a:spcAft>
                <a:spcPts val="500"/>
              </a:spcAft>
            </a:pPr>
            <a:r>
              <a:rPr lang="zh-CN" altLang="en-US" sz="2800" b="1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问题</a:t>
            </a:r>
            <a:r>
              <a:rPr lang="en-US" altLang="zh-CN" sz="2800" b="1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2.</a:t>
            </a: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预览正文模板时，发现文中数字、公式等显示效果不佳，怎么处理？</a:t>
            </a:r>
          </a:p>
          <a:p>
            <a:pPr eaLnBrk="0" hangingPunct="0">
              <a:lnSpc>
                <a:spcPts val="4000"/>
              </a:lnSpc>
              <a:spcAft>
                <a:spcPts val="500"/>
              </a:spcAft>
            </a:pP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解决：将正文模板</a:t>
            </a:r>
            <a:r>
              <a:rPr lang="en-US" altLang="zh-CN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word</a:t>
            </a: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格式文件转换成</a:t>
            </a:r>
            <a:r>
              <a:rPr lang="en-US" altLang="zh-CN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PDF</a:t>
            </a:r>
            <a:r>
              <a:rPr lang="zh-CN" altLang="en-US" sz="2800">
                <a:solidFill>
                  <a:schemeClr val="bg1"/>
                </a:solidFill>
                <a:latin typeface="仿宋" pitchFamily="49" charset="-122"/>
                <a:ea typeface="仿宋" pitchFamily="49" charset="-122"/>
              </a:rPr>
              <a:t>格式重新上传。</a:t>
            </a:r>
          </a:p>
        </p:txBody>
      </p:sp>
    </p:spTree>
  </p:cSld>
  <p:clrMapOvr>
    <a:masterClrMapping/>
  </p:clrMapOvr>
  <p:transition spd="slow" advClick="0" advTm="15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1364</Words>
  <Application>Microsoft Office PowerPoint</Application>
  <PresentationFormat>自定义</PresentationFormat>
  <Paragraphs>127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14</vt:i4>
      </vt:variant>
      <vt:variant>
        <vt:lpstr>幻灯片标题</vt:lpstr>
      </vt:variant>
      <vt:variant>
        <vt:i4>28</vt:i4>
      </vt:variant>
    </vt:vector>
  </HeadingPairs>
  <TitlesOfParts>
    <vt:vector size="50" baseType="lpstr">
      <vt:lpstr>Calibri</vt:lpstr>
      <vt:lpstr>宋体</vt:lpstr>
      <vt:lpstr>Arial</vt:lpstr>
      <vt:lpstr>Calibri Light</vt:lpstr>
      <vt:lpstr>微软雅黑</vt:lpstr>
      <vt:lpstr>+mn-ea</vt:lpstr>
      <vt:lpstr>仿宋</vt:lpstr>
      <vt:lpstr>Impact MT Std</vt:lpstr>
      <vt:lpstr>第一PPT，www.1ppt.com</vt:lpstr>
      <vt:lpstr>1_第一PPT，www.1ppt.com</vt:lpstr>
      <vt:lpstr>2_第一PPT，www.1ppt.com</vt:lpstr>
      <vt:lpstr>3_第一PPT，www.1ppt.com</vt:lpstr>
      <vt:lpstr>4_第一PPT，www.1ppt.com</vt:lpstr>
      <vt:lpstr>5_第一PPT，www.1ppt.com</vt:lpstr>
      <vt:lpstr>6_第一PPT，www.1ppt.com</vt:lpstr>
      <vt:lpstr>8_第一PPT，www.1ppt.com</vt:lpstr>
      <vt:lpstr>9_第一PPT，www.1ppt.com</vt:lpstr>
      <vt:lpstr>10_第一PPT，www.1ppt.com</vt:lpstr>
      <vt:lpstr>7_第一PPT，www.1ppt.com</vt:lpstr>
      <vt:lpstr>11_第一PPT，www.1ppt.com</vt:lpstr>
      <vt:lpstr>12_第一PPT，www.1ppt.com</vt:lpstr>
      <vt:lpstr>13_第一PPT，www.1ppt.com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</vt:vector>
  </TitlesOfParts>
  <Company>fengfang2014;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简洁蓝色模板</dc:title>
  <dc:creator>第一PPT模板网：www.1ppt.com</dc:creator>
  <cp:keywords>第一PPT模板网：www.1ppt.com</cp:keywords>
  <cp:lastModifiedBy>Administrator</cp:lastModifiedBy>
  <cp:revision>481</cp:revision>
  <dcterms:created xsi:type="dcterms:W3CDTF">2014-10-15T10:15:00Z</dcterms:created>
  <dcterms:modified xsi:type="dcterms:W3CDTF">2018-04-03T00:58:02Z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